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6"/>
  </p:notesMasterIdLst>
  <p:sldIdLst>
    <p:sldId id="284" r:id="rId2"/>
    <p:sldId id="285" r:id="rId3"/>
    <p:sldId id="261" r:id="rId4"/>
    <p:sldId id="287" r:id="rId5"/>
    <p:sldId id="263" r:id="rId6"/>
    <p:sldId id="281" r:id="rId7"/>
    <p:sldId id="265" r:id="rId8"/>
    <p:sldId id="290" r:id="rId9"/>
    <p:sldId id="279" r:id="rId10"/>
    <p:sldId id="267" r:id="rId11"/>
    <p:sldId id="283" r:id="rId12"/>
    <p:sldId id="288" r:id="rId13"/>
    <p:sldId id="28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2" autoAdjust="0"/>
  </p:normalViewPr>
  <p:slideViewPr>
    <p:cSldViewPr snapToGrid="0">
      <p:cViewPr>
        <p:scale>
          <a:sx n="73" d="100"/>
          <a:sy n="73" d="100"/>
        </p:scale>
        <p:origin x="-72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C160-3CA0-44FE-9C7A-B067A5EF1A1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1ED8-3CFC-43BB-BD49-709F9CDC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1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2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17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6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8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9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60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30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EBDC-EADD-42AE-9353-91C1EF5EDF0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4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0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scom.pekua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23806" y="413657"/>
            <a:ext cx="3592285" cy="1153886"/>
          </a:xfrm>
          <a:prstGeom prst="roundRect">
            <a:avLst>
              <a:gd name="adj" fmla="val 50000"/>
            </a:avLst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96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097" y="1658981"/>
            <a:ext cx="4728754" cy="401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53514" y="2068677"/>
            <a:ext cx="2052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8554" y="3074516"/>
            <a:ext cx="796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786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025" y="1671272"/>
            <a:ext cx="93032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জনপ্রিয়তার কারণ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2551" y="893019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8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085" y="3821639"/>
            <a:ext cx="1087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উপযুক্ত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তায়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2445" y="460788"/>
            <a:ext cx="236314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79218" y="1513854"/>
            <a:ext cx="3149600" cy="1992421"/>
            <a:chOff x="3352800" y="762000"/>
            <a:chExt cx="3581400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8200"/>
            <a:ext cx="12192000" cy="7848600"/>
            <a:chOff x="0" y="-838200"/>
            <a:chExt cx="9144000" cy="6858000"/>
          </a:xfrm>
        </p:grpSpPr>
        <p:pic>
          <p:nvPicPr>
            <p:cNvPr id="3" name="Picture 2" descr="Single-Red-Rose-Flower-Wallpaper-Flower-Wallpapers-Flowers-HD-HD-Quality-HD-Wallpapers-Rose-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838200"/>
              <a:ext cx="9144000" cy="6858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3276600" y="4972235"/>
              <a:ext cx="3733800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127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74171"/>
            <a:ext cx="11771085" cy="6531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1943" y="1930400"/>
            <a:ext cx="650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0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08652" y="2346308"/>
            <a:ext cx="4673600" cy="33547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তাং-08/০7/২০২০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651" y="2500197"/>
            <a:ext cx="5551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জি.এম.সি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01818205938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jscom.pekua@gmail.com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844801" y="399255"/>
            <a:ext cx="2709364" cy="21009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541589" y="1273228"/>
            <a:ext cx="0" cy="5279972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32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0743" y="116114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2974457"/>
            <a:ext cx="4339771" cy="2246105"/>
          </a:xfrm>
          <a:prstGeom prst="rect">
            <a:avLst/>
          </a:prstGeom>
        </p:spPr>
      </p:pic>
      <p:pic>
        <p:nvPicPr>
          <p:cNvPr id="11" name="Content Placeholder 12" descr="veg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92" y="755011"/>
            <a:ext cx="4101123" cy="2031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" y="824000"/>
            <a:ext cx="4339771" cy="2055522"/>
          </a:xfrm>
          <a:prstGeom prst="rect">
            <a:avLst/>
          </a:prstGeom>
        </p:spPr>
      </p:pic>
      <p:pic>
        <p:nvPicPr>
          <p:cNvPr id="8" name="Picture 7" descr="small shop 1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692" y="2974457"/>
            <a:ext cx="4101124" cy="2050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6914" y="5019615"/>
            <a:ext cx="8196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7235" y="5512949"/>
            <a:ext cx="817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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ব্যবসায়ের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অবস্থা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3337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957945" y="3276601"/>
            <a:ext cx="1026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4314" y="1402081"/>
            <a:ext cx="5188857" cy="1431727"/>
          </a:xfrm>
          <a:prstGeom prst="downArrowCallout">
            <a:avLst>
              <a:gd name="adj1" fmla="val 22880"/>
              <a:gd name="adj2" fmla="val 25000"/>
              <a:gd name="adj3" fmla="val 25000"/>
              <a:gd name="adj4" fmla="val 53319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আজকের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পাঠ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5663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154" y="2402034"/>
            <a:ext cx="10493828" cy="25545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বৈশিষ্ট্যসমূহ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ত্র সম্পর্কে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57" y="1366888"/>
            <a:ext cx="1133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6" y="1110343"/>
            <a:ext cx="8566554" cy="4127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4876" y="305191"/>
            <a:ext cx="5819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0049" y="5238207"/>
            <a:ext cx="7128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14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931" y="2791100"/>
            <a:ext cx="579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736" y="1723663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65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1433628"/>
            <a:ext cx="8203475" cy="370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5553" y="5248144"/>
            <a:ext cx="8203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পূঁজি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দ্রুত সিদ্ধান্ত গ্রহণ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গোপনীয়তা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রক্ষা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5553" y="827704"/>
            <a:ext cx="598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9111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weet m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805" y="1397726"/>
            <a:ext cx="7824652" cy="3239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2085" y="4703767"/>
            <a:ext cx="775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সীমাহীন দায়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ঝুঁকি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805" y="780200"/>
            <a:ext cx="7053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9319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198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Tareque Ahmed Kowsar</dc:creator>
  <cp:lastModifiedBy>Dell</cp:lastModifiedBy>
  <cp:revision>217</cp:revision>
  <dcterms:created xsi:type="dcterms:W3CDTF">2019-05-04T13:18:14Z</dcterms:created>
  <dcterms:modified xsi:type="dcterms:W3CDTF">2020-07-09T01:18:03Z</dcterms:modified>
</cp:coreProperties>
</file>