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8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26" y="-7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Win7\Desktop\New%20folder%20(3)\&#2437;&#2480;&#2497;&#2467;&#2495;&#2478;&#2494;-&#2488;&#2509;&#2476;&#2474;&#2509;&#2472;_&#2535;(360p).mp4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765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0" y="0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8458200" y="5295900"/>
            <a:ext cx="685800" cy="438150"/>
          </a:xfrm>
          <a:prstGeom prst="halfFrame">
            <a:avLst>
              <a:gd name="adj1" fmla="val 25202"/>
              <a:gd name="adj2" fmla="val 224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6200000">
            <a:off x="-123825" y="5191125"/>
            <a:ext cx="685800" cy="438150"/>
          </a:xfrm>
          <a:prstGeom prst="halfFrame">
            <a:avLst>
              <a:gd name="adj1" fmla="val 22492"/>
              <a:gd name="adj2" fmla="val 2520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582025" y="85725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7300"/>
            <a:ext cx="9223513" cy="619539"/>
          </a:xfrm>
          <a:prstGeom prst="rect">
            <a:avLst/>
          </a:prstGeom>
        </p:spPr>
      </p:pic>
      <p:pic>
        <p:nvPicPr>
          <p:cNvPr id="10" name="Picture 9" descr="images(62).jpg"/>
          <p:cNvPicPr>
            <a:picLocks noChangeAspect="1"/>
          </p:cNvPicPr>
          <p:nvPr/>
        </p:nvPicPr>
        <p:blipFill>
          <a:blip r:embed="rId4"/>
          <a:srcRect t="24358" r="6187" b="28665"/>
          <a:stretch>
            <a:fillRect/>
          </a:stretch>
        </p:blipFill>
        <p:spPr>
          <a:xfrm>
            <a:off x="838200" y="1638300"/>
            <a:ext cx="7467600" cy="2057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10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90500"/>
            <a:ext cx="1850571" cy="1619250"/>
          </a:xfrm>
          <a:prstGeom prst="rect">
            <a:avLst/>
          </a:prstGeom>
        </p:spPr>
      </p:pic>
      <p:pic>
        <p:nvPicPr>
          <p:cNvPr id="12" name="Picture 11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4829" y="114300"/>
            <a:ext cx="1850571" cy="1619250"/>
          </a:xfrm>
          <a:prstGeom prst="rect">
            <a:avLst/>
          </a:prstGeom>
        </p:spPr>
      </p:pic>
      <p:pic>
        <p:nvPicPr>
          <p:cNvPr id="13" name="Picture 12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3829050"/>
            <a:ext cx="1850571" cy="1619250"/>
          </a:xfrm>
          <a:prstGeom prst="rect">
            <a:avLst/>
          </a:prstGeom>
        </p:spPr>
      </p:pic>
      <p:pic>
        <p:nvPicPr>
          <p:cNvPr id="14" name="Picture 13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1029" y="3600450"/>
            <a:ext cx="1850571" cy="1619250"/>
          </a:xfrm>
          <a:prstGeom prst="rect">
            <a:avLst/>
          </a:prstGeom>
        </p:spPr>
      </p:pic>
      <p:pic>
        <p:nvPicPr>
          <p:cNvPr id="15" name="Picture 14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400" y="190500"/>
            <a:ext cx="1240971" cy="1085850"/>
          </a:xfrm>
          <a:prstGeom prst="rect">
            <a:avLst/>
          </a:prstGeom>
        </p:spPr>
      </p:pic>
      <p:pic>
        <p:nvPicPr>
          <p:cNvPr id="16" name="Picture 15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400" y="4362450"/>
            <a:ext cx="1240971" cy="1085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765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0" y="0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8458200" y="5295900"/>
            <a:ext cx="685800" cy="438150"/>
          </a:xfrm>
          <a:prstGeom prst="halfFrame">
            <a:avLst>
              <a:gd name="adj1" fmla="val 25202"/>
              <a:gd name="adj2" fmla="val 224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6200000">
            <a:off x="-123825" y="5191125"/>
            <a:ext cx="685800" cy="438150"/>
          </a:xfrm>
          <a:prstGeom prst="halfFrame">
            <a:avLst>
              <a:gd name="adj1" fmla="val 22492"/>
              <a:gd name="adj2" fmla="val 2520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582025" y="85725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7300"/>
            <a:ext cx="9223513" cy="619539"/>
          </a:xfrm>
          <a:prstGeom prst="rect">
            <a:avLst/>
          </a:prstGeom>
        </p:spPr>
      </p:pic>
      <p:pic>
        <p:nvPicPr>
          <p:cNvPr id="8" name="Picture 7" descr="images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342900"/>
            <a:ext cx="7467600" cy="39528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/>
          <p:cNvSpPr txBox="1"/>
          <p:nvPr/>
        </p:nvSpPr>
        <p:spPr>
          <a:xfrm>
            <a:off x="533400" y="4610100"/>
            <a:ext cx="82296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get there, we travelled from Dhaka to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Sreemangal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by train.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765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0" y="0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8458200" y="5295900"/>
            <a:ext cx="685800" cy="438150"/>
          </a:xfrm>
          <a:prstGeom prst="halfFrame">
            <a:avLst>
              <a:gd name="adj1" fmla="val 25202"/>
              <a:gd name="adj2" fmla="val 224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6200000">
            <a:off x="-123825" y="5191125"/>
            <a:ext cx="685800" cy="438150"/>
          </a:xfrm>
          <a:prstGeom prst="halfFrame">
            <a:avLst>
              <a:gd name="adj1" fmla="val 22492"/>
              <a:gd name="adj2" fmla="val 2520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582025" y="85725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7300"/>
            <a:ext cx="9223513" cy="619539"/>
          </a:xfrm>
          <a:prstGeom prst="rect">
            <a:avLst/>
          </a:prstGeom>
        </p:spPr>
      </p:pic>
      <p:pic>
        <p:nvPicPr>
          <p:cNvPr id="20" name="Picture 19" descr="8069241195_f8a4746954_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342900"/>
            <a:ext cx="8001000" cy="44577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1" name="TextBox 20"/>
          <p:cNvSpPr txBox="1"/>
          <p:nvPr/>
        </p:nvSpPr>
        <p:spPr>
          <a:xfrm>
            <a:off x="1447800" y="4914900"/>
            <a:ext cx="6553200" cy="228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ln w="127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The weather was nice..</a:t>
            </a:r>
          </a:p>
        </p:txBody>
      </p:sp>
      <p:pic>
        <p:nvPicPr>
          <p:cNvPr id="22" name="Picture 21" descr="porjoto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266700"/>
            <a:ext cx="7772400" cy="4495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3" name="TextBox 22"/>
          <p:cNvSpPr txBox="1"/>
          <p:nvPr/>
        </p:nvSpPr>
        <p:spPr>
          <a:xfrm>
            <a:off x="1524000" y="47625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 w="127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We walked to our camp from the train station.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765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0" y="0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8458200" y="5295900"/>
            <a:ext cx="685800" cy="438150"/>
          </a:xfrm>
          <a:prstGeom prst="halfFrame">
            <a:avLst>
              <a:gd name="adj1" fmla="val 25202"/>
              <a:gd name="adj2" fmla="val 224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6200000">
            <a:off x="-123825" y="5191125"/>
            <a:ext cx="685800" cy="438150"/>
          </a:xfrm>
          <a:prstGeom prst="halfFrame">
            <a:avLst>
              <a:gd name="adj1" fmla="val 22492"/>
              <a:gd name="adj2" fmla="val 2520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582025" y="85725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7300"/>
            <a:ext cx="9223513" cy="619539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81001" y="1028700"/>
            <a:ext cx="8458199" cy="2971800"/>
            <a:chOff x="381001" y="876300"/>
            <a:chExt cx="8458199" cy="2971800"/>
          </a:xfrm>
        </p:grpSpPr>
        <p:pic>
          <p:nvPicPr>
            <p:cNvPr id="8" name="Picture 7" descr="images(22).jpg"/>
            <p:cNvPicPr>
              <a:picLocks noChangeAspect="1"/>
            </p:cNvPicPr>
            <p:nvPr/>
          </p:nvPicPr>
          <p:blipFill>
            <a:blip r:embed="rId4"/>
            <a:srcRect l="36256"/>
            <a:stretch>
              <a:fillRect/>
            </a:stretch>
          </p:blipFill>
          <p:spPr>
            <a:xfrm>
              <a:off x="4648200" y="876300"/>
              <a:ext cx="4191000" cy="2971800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10" name="Picture 9" descr="images(21)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1001" y="876300"/>
              <a:ext cx="4038600" cy="2971800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sp>
        <p:nvSpPr>
          <p:cNvPr id="11" name="TextBox 10"/>
          <p:cNvSpPr txBox="1"/>
          <p:nvPr/>
        </p:nvSpPr>
        <p:spPr>
          <a:xfrm>
            <a:off x="1295400" y="4533900"/>
            <a:ext cx="58674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At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camp,we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cleaned up area.</a:t>
            </a:r>
          </a:p>
        </p:txBody>
      </p:sp>
      <p:pic>
        <p:nvPicPr>
          <p:cNvPr id="14" name="Picture 13" descr="images(11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9200" y="647700"/>
            <a:ext cx="6553200" cy="36480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TextBox 14"/>
          <p:cNvSpPr txBox="1"/>
          <p:nvPr/>
        </p:nvSpPr>
        <p:spPr>
          <a:xfrm>
            <a:off x="3200400" y="4533900"/>
            <a:ext cx="26670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Set up our tents.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765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0" y="0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8458200" y="5295900"/>
            <a:ext cx="685800" cy="438150"/>
          </a:xfrm>
          <a:prstGeom prst="halfFrame">
            <a:avLst>
              <a:gd name="adj1" fmla="val 25202"/>
              <a:gd name="adj2" fmla="val 224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6200000">
            <a:off x="-123825" y="5191125"/>
            <a:ext cx="685800" cy="438150"/>
          </a:xfrm>
          <a:prstGeom prst="halfFrame">
            <a:avLst>
              <a:gd name="adj1" fmla="val 22492"/>
              <a:gd name="adj2" fmla="val 2520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582025" y="85725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7300"/>
            <a:ext cx="9223513" cy="61953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04800" y="994410"/>
            <a:ext cx="8534400" cy="2777490"/>
            <a:chOff x="304800" y="800100"/>
            <a:chExt cx="8534400" cy="2777490"/>
          </a:xfrm>
        </p:grpSpPr>
        <p:pic>
          <p:nvPicPr>
            <p:cNvPr id="8" name="Picture 7" descr="yui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4800" y="800100"/>
              <a:ext cx="4114800" cy="2777490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9" name="Picture 8" descr="images(24)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48200" y="800100"/>
              <a:ext cx="4191000" cy="2762250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sp>
        <p:nvSpPr>
          <p:cNvPr id="11" name="TextBox 10"/>
          <p:cNvSpPr txBox="1"/>
          <p:nvPr/>
        </p:nvSpPr>
        <p:spPr>
          <a:xfrm>
            <a:off x="2438400" y="4224635"/>
            <a:ext cx="38100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Prepared our breakfast.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765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0" y="0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8458200" y="5295900"/>
            <a:ext cx="685800" cy="438150"/>
          </a:xfrm>
          <a:prstGeom prst="halfFrame">
            <a:avLst>
              <a:gd name="adj1" fmla="val 25202"/>
              <a:gd name="adj2" fmla="val 224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6200000">
            <a:off x="-123825" y="5191125"/>
            <a:ext cx="685800" cy="438150"/>
          </a:xfrm>
          <a:prstGeom prst="halfFrame">
            <a:avLst>
              <a:gd name="adj1" fmla="val 22492"/>
              <a:gd name="adj2" fmla="val 2520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582025" y="85725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7300"/>
            <a:ext cx="9223513" cy="619539"/>
          </a:xfrm>
          <a:prstGeom prst="rect">
            <a:avLst/>
          </a:prstGeom>
        </p:spPr>
      </p:pic>
      <p:pic>
        <p:nvPicPr>
          <p:cNvPr id="8" name="Picture 7" descr="monl848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419100"/>
            <a:ext cx="3810000" cy="25374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 descr="s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2857500"/>
            <a:ext cx="3962400" cy="24003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Box 9"/>
          <p:cNvSpPr txBox="1"/>
          <p:nvPr/>
        </p:nvSpPr>
        <p:spPr>
          <a:xfrm>
            <a:off x="1219200" y="4000500"/>
            <a:ext cx="28956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 play games.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765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0" y="0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8458200" y="5295900"/>
            <a:ext cx="685800" cy="438150"/>
          </a:xfrm>
          <a:prstGeom prst="halfFrame">
            <a:avLst>
              <a:gd name="adj1" fmla="val 25202"/>
              <a:gd name="adj2" fmla="val 224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6200000">
            <a:off x="-123825" y="5191125"/>
            <a:ext cx="685800" cy="438150"/>
          </a:xfrm>
          <a:prstGeom prst="halfFrame">
            <a:avLst>
              <a:gd name="adj1" fmla="val 22492"/>
              <a:gd name="adj2" fmla="val 2520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582025" y="85725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7300"/>
            <a:ext cx="9223513" cy="6195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AF40E71-2A04-45F6-B3ED-246CCC2480DA}"/>
              </a:ext>
            </a:extLst>
          </p:cNvPr>
          <p:cNvSpPr txBox="1"/>
          <p:nvPr/>
        </p:nvSpPr>
        <p:spPr>
          <a:xfrm>
            <a:off x="457200" y="4377035"/>
            <a:ext cx="827609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the afternoon and evening , We sang a song and recited poems.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28600" y="647700"/>
            <a:ext cx="8610600" cy="3276600"/>
            <a:chOff x="228600" y="647700"/>
            <a:chExt cx="8610600" cy="3276600"/>
          </a:xfrm>
        </p:grpSpPr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804224F2-2908-48D1-8EA7-B560BA43F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647700"/>
              <a:ext cx="4267200" cy="3276600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14" name="Picture 13" descr="Raozan-sajina-1.jpg"/>
            <p:cNvPicPr>
              <a:picLocks noChangeAspect="1"/>
            </p:cNvPicPr>
            <p:nvPr/>
          </p:nvPicPr>
          <p:blipFill>
            <a:blip r:embed="rId5"/>
            <a:srcRect b="9655"/>
            <a:stretch>
              <a:fillRect/>
            </a:stretch>
          </p:blipFill>
          <p:spPr>
            <a:xfrm>
              <a:off x="228600" y="647700"/>
              <a:ext cx="4267199" cy="3276600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765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0" y="0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8458200" y="5295900"/>
            <a:ext cx="685800" cy="438150"/>
          </a:xfrm>
          <a:prstGeom prst="halfFrame">
            <a:avLst>
              <a:gd name="adj1" fmla="val 25202"/>
              <a:gd name="adj2" fmla="val 224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6200000">
            <a:off x="-123825" y="5191125"/>
            <a:ext cx="685800" cy="438150"/>
          </a:xfrm>
          <a:prstGeom prst="halfFrame">
            <a:avLst>
              <a:gd name="adj1" fmla="val 22492"/>
              <a:gd name="adj2" fmla="val 2520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582025" y="85725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7300"/>
            <a:ext cx="9223513" cy="6195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09800" y="4610100"/>
            <a:ext cx="49530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At night, we slept in our tents.</a:t>
            </a:r>
          </a:p>
        </p:txBody>
      </p:sp>
      <p:pic>
        <p:nvPicPr>
          <p:cNvPr id="12" name="Picture 11" descr="images(2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495300"/>
            <a:ext cx="6553200" cy="39433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765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0" y="0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8458200" y="5295900"/>
            <a:ext cx="685800" cy="438150"/>
          </a:xfrm>
          <a:prstGeom prst="halfFrame">
            <a:avLst>
              <a:gd name="adj1" fmla="val 25202"/>
              <a:gd name="adj2" fmla="val 224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6200000">
            <a:off x="-123825" y="5191125"/>
            <a:ext cx="685800" cy="438150"/>
          </a:xfrm>
          <a:prstGeom prst="halfFrame">
            <a:avLst>
              <a:gd name="adj1" fmla="val 22492"/>
              <a:gd name="adj2" fmla="val 2520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582025" y="85725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7300"/>
            <a:ext cx="9223513" cy="61953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09600" y="3086100"/>
            <a:ext cx="8001000" cy="230832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AutoNum type="alphaLcParenBoth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What is a cub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camporee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indent="-45720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(b) Have you ever been to a cub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camporee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indent="-45720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(c) What did you do in the morning of the first day?</a:t>
            </a:r>
          </a:p>
          <a:p>
            <a:pPr marL="457200" indent="-45720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(d) How did you enjoy your program?</a:t>
            </a:r>
          </a:p>
          <a:p>
            <a:pPr marL="457200" indent="-45720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(e) How did you end your program?</a:t>
            </a:r>
          </a:p>
          <a:p>
            <a:pPr marL="457200" indent="-457200">
              <a:buAutoNum type="alphaLcParenBoth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14600" y="209550"/>
            <a:ext cx="3048000" cy="584775"/>
          </a:xfrm>
          <a:prstGeom prst="rect">
            <a:avLst/>
          </a:prstGeom>
          <a:ln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1905"/>
                <a:solidFill>
                  <a:srgbClr val="33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Pair work</a:t>
            </a:r>
            <a:endParaRPr lang="en-US" sz="3200" b="1" dirty="0">
              <a:ln w="1905"/>
              <a:solidFill>
                <a:srgbClr val="33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2900"/>
            <a:ext cx="2362200" cy="1677675"/>
          </a:xfrm>
          <a:prstGeom prst="rect">
            <a:avLst/>
          </a:prstGeom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29" name="TextBox 28"/>
          <p:cNvSpPr txBox="1"/>
          <p:nvPr/>
        </p:nvSpPr>
        <p:spPr>
          <a:xfrm>
            <a:off x="304800" y="2095500"/>
            <a:ext cx="85344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Write a short composition on “Cub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camporee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” at least five sentences by answering the following questions.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765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0" y="0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8458200" y="5295900"/>
            <a:ext cx="685800" cy="438150"/>
          </a:xfrm>
          <a:prstGeom prst="halfFrame">
            <a:avLst>
              <a:gd name="adj1" fmla="val 25202"/>
              <a:gd name="adj2" fmla="val 224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6200000">
            <a:off x="-123825" y="5191125"/>
            <a:ext cx="685800" cy="438150"/>
          </a:xfrm>
          <a:prstGeom prst="halfFrame">
            <a:avLst>
              <a:gd name="adj1" fmla="val 22492"/>
              <a:gd name="adj2" fmla="val 2520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582025" y="85725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7300"/>
            <a:ext cx="9223513" cy="61953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43000" y="342900"/>
            <a:ext cx="7162800" cy="369332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ln w="1270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Teacher’s loud reading and discuss the lesson.</a:t>
            </a:r>
            <a:endParaRPr lang="en-US" dirty="0"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images(7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485900"/>
            <a:ext cx="4800600" cy="32003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57800" y="1257300"/>
            <a:ext cx="3657600" cy="350520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765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0" y="0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8458200" y="5295900"/>
            <a:ext cx="685800" cy="438150"/>
          </a:xfrm>
          <a:prstGeom prst="halfFrame">
            <a:avLst>
              <a:gd name="adj1" fmla="val 25202"/>
              <a:gd name="adj2" fmla="val 224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6200000">
            <a:off x="-123825" y="5191125"/>
            <a:ext cx="685800" cy="438150"/>
          </a:xfrm>
          <a:prstGeom prst="halfFrame">
            <a:avLst>
              <a:gd name="adj1" fmla="val 22492"/>
              <a:gd name="adj2" fmla="val 2520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582025" y="85725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7300"/>
            <a:ext cx="9223513" cy="61953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90600" y="190500"/>
            <a:ext cx="73152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New words with sentences by using picture</a:t>
            </a:r>
            <a:endParaRPr lang="en-US" sz="2800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9200" y="34671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Cleaning</a:t>
            </a:r>
          </a:p>
        </p:txBody>
      </p:sp>
      <p:pic>
        <p:nvPicPr>
          <p:cNvPr id="16" name="Picture 15" descr="Cleaning-Copy-450x330.jpg"/>
          <p:cNvPicPr>
            <a:picLocks noChangeAspect="1"/>
          </p:cNvPicPr>
          <p:nvPr/>
        </p:nvPicPr>
        <p:blipFill>
          <a:blip r:embed="rId4"/>
          <a:srcRect l="7333" t="13636" r="7333" b="16061"/>
          <a:stretch>
            <a:fillRect/>
          </a:stretch>
        </p:blipFill>
        <p:spPr>
          <a:xfrm>
            <a:off x="457200" y="1181100"/>
            <a:ext cx="3657600" cy="2209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7" name="TextBox 16"/>
          <p:cNvSpPr txBox="1"/>
          <p:nvPr/>
        </p:nvSpPr>
        <p:spPr>
          <a:xfrm>
            <a:off x="4191000" y="2019300"/>
            <a:ext cx="4648200" cy="461665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clearing</a:t>
            </a:r>
          </a:p>
        </p:txBody>
      </p:sp>
      <p:sp>
        <p:nvSpPr>
          <p:cNvPr id="18" name="Down Arrow 17"/>
          <p:cNvSpPr/>
          <p:nvPr/>
        </p:nvSpPr>
        <p:spPr>
          <a:xfrm>
            <a:off x="6248400" y="2476500"/>
            <a:ext cx="381000" cy="16002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191000" y="42291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They are cleaning the camp.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66800" y="35433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Camporee</a:t>
            </a:r>
            <a:endParaRPr lang="en-US" sz="2400" b="1" dirty="0" smtClean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95800" y="2019300"/>
            <a:ext cx="4343400" cy="461665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Council</a:t>
            </a:r>
          </a:p>
        </p:txBody>
      </p:sp>
      <p:pic>
        <p:nvPicPr>
          <p:cNvPr id="22" name="Picture 21" descr="Amal-International-Cub-Scouts-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1190625"/>
            <a:ext cx="3886200" cy="24288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3" name="Down Arrow 22"/>
          <p:cNvSpPr/>
          <p:nvPr/>
        </p:nvSpPr>
        <p:spPr>
          <a:xfrm>
            <a:off x="6248400" y="2476500"/>
            <a:ext cx="304800" cy="1600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733800" y="42291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I went to a cub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camporee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5" name="Picture 24" descr="sf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0" y="1104900"/>
            <a:ext cx="4495800" cy="25288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6" name="TextBox 25"/>
          <p:cNvSpPr txBox="1"/>
          <p:nvPr/>
        </p:nvSpPr>
        <p:spPr>
          <a:xfrm>
            <a:off x="1524000" y="35433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Gathering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53000" y="2014835"/>
            <a:ext cx="3962400" cy="461665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To come together</a:t>
            </a:r>
          </a:p>
        </p:txBody>
      </p:sp>
      <p:sp>
        <p:nvSpPr>
          <p:cNvPr id="28" name="Down Arrow 27"/>
          <p:cNvSpPr/>
          <p:nvPr/>
        </p:nvSpPr>
        <p:spPr>
          <a:xfrm>
            <a:off x="6248400" y="2476500"/>
            <a:ext cx="304800" cy="152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295400" y="43053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They are gathering from different places of Bangladesh.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5" grpId="1"/>
      <p:bldP spid="17" grpId="0" animBg="1"/>
      <p:bldP spid="17" grpId="1" animBg="1"/>
      <p:bldP spid="18" grpId="0" animBg="1"/>
      <p:bldP spid="18" grpId="1" animBg="1"/>
      <p:bldP spid="19" grpId="0"/>
      <p:bldP spid="19" grpId="1"/>
      <p:bldP spid="20" grpId="0"/>
      <p:bldP spid="20" grpId="1"/>
      <p:bldP spid="21" grpId="0" animBg="1"/>
      <p:bldP spid="21" grpId="1" animBg="1"/>
      <p:bldP spid="23" grpId="0" animBg="1"/>
      <p:bldP spid="23" grpId="1" animBg="1"/>
      <p:bldP spid="24" grpId="0"/>
      <p:bldP spid="24" grpId="1"/>
      <p:bldP spid="26" grpId="0"/>
      <p:bldP spid="27" grpId="0" animBg="1"/>
      <p:bldP spid="28" grpId="0" animBg="1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765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>
            <a:off x="0" y="0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8458200" y="5295900"/>
            <a:ext cx="685800" cy="438150"/>
          </a:xfrm>
          <a:prstGeom prst="halfFrame">
            <a:avLst>
              <a:gd name="adj1" fmla="val 25202"/>
              <a:gd name="adj2" fmla="val 224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-123825" y="5191125"/>
            <a:ext cx="685800" cy="438150"/>
          </a:xfrm>
          <a:prstGeom prst="halfFrame">
            <a:avLst>
              <a:gd name="adj1" fmla="val 22492"/>
              <a:gd name="adj2" fmla="val 2520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5400000">
            <a:off x="8582025" y="85725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7300"/>
            <a:ext cx="9223513" cy="619539"/>
          </a:xfrm>
          <a:prstGeom prst="rect">
            <a:avLst/>
          </a:prstGeom>
        </p:spPr>
      </p:pic>
      <p:sp>
        <p:nvSpPr>
          <p:cNvPr id="14" name="Half Frame 13"/>
          <p:cNvSpPr/>
          <p:nvPr/>
        </p:nvSpPr>
        <p:spPr>
          <a:xfrm>
            <a:off x="0" y="0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0800000">
            <a:off x="8458200" y="5295900"/>
            <a:ext cx="685800" cy="438150"/>
          </a:xfrm>
          <a:prstGeom prst="halfFrame">
            <a:avLst>
              <a:gd name="adj1" fmla="val 25202"/>
              <a:gd name="adj2" fmla="val 224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 rot="16200000">
            <a:off x="-123825" y="5191125"/>
            <a:ext cx="685800" cy="438150"/>
          </a:xfrm>
          <a:prstGeom prst="halfFrame">
            <a:avLst>
              <a:gd name="adj1" fmla="val 22492"/>
              <a:gd name="adj2" fmla="val 2520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7" name="Picture 16" descr="Screenshot_20190825-130224_Galle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876300"/>
            <a:ext cx="1706880" cy="2133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BA8D0580-E774-4FBD-A634-92E2ACC6EBEE}"/>
              </a:ext>
            </a:extLst>
          </p:cNvPr>
          <p:cNvSpPr/>
          <p:nvPr/>
        </p:nvSpPr>
        <p:spPr>
          <a:xfrm rot="5400000">
            <a:off x="4495801" y="-1257298"/>
            <a:ext cx="76199" cy="9067801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9" name="Picture 18" descr="images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399" y="3390900"/>
            <a:ext cx="533401" cy="22098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819400" y="266700"/>
            <a:ext cx="3581400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Presented by</a:t>
            </a:r>
          </a:p>
        </p:txBody>
      </p:sp>
      <p:pic>
        <p:nvPicPr>
          <p:cNvPr id="21" name="Picture 20" descr="image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1400" y="1238250"/>
            <a:ext cx="1850571" cy="161925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81000" y="3619500"/>
            <a:ext cx="3962400" cy="1981200"/>
          </a:xfrm>
          <a:prstGeom prst="roundRect">
            <a:avLst/>
          </a:prstGeom>
          <a:noFill/>
          <a:ln w="28575"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Mira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Rokeya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Khatun</a:t>
            </a: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(Assistant teacher)</a:t>
            </a:r>
          </a:p>
          <a:p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Rarishal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govt.primary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school.</a:t>
            </a:r>
          </a:p>
          <a:p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Lakhai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Habigonj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 descr="English-For-Today-Class-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9401" y="723899"/>
            <a:ext cx="1905000" cy="225204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876800" y="3467100"/>
            <a:ext cx="3810000" cy="1752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ln w="285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Class: Five</a:t>
            </a:r>
          </a:p>
          <a:p>
            <a:pPr algn="ctr"/>
            <a:r>
              <a:rPr lang="en-US" sz="2400" dirty="0" smtClean="0">
                <a:ln w="285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Subject: English</a:t>
            </a:r>
          </a:p>
          <a:p>
            <a:pPr algn="ctr"/>
            <a:r>
              <a:rPr lang="en-US" sz="2400" dirty="0" smtClean="0">
                <a:ln w="285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Unit: 21(It was a great day)</a:t>
            </a:r>
          </a:p>
          <a:p>
            <a:pPr algn="ctr"/>
            <a:r>
              <a:rPr lang="en-US" sz="2400" dirty="0" smtClean="0">
                <a:ln w="285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Lesson: Last -----our tents.</a:t>
            </a:r>
          </a:p>
          <a:p>
            <a:pPr algn="ctr"/>
            <a:r>
              <a:rPr lang="en-US" sz="2400" dirty="0" smtClean="0">
                <a:ln w="285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Time: 45 minute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765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0" y="0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8458200" y="5295900"/>
            <a:ext cx="685800" cy="438150"/>
          </a:xfrm>
          <a:prstGeom prst="halfFrame">
            <a:avLst>
              <a:gd name="adj1" fmla="val 25202"/>
              <a:gd name="adj2" fmla="val 224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6200000">
            <a:off x="-123825" y="5191125"/>
            <a:ext cx="685800" cy="438150"/>
          </a:xfrm>
          <a:prstGeom prst="halfFrame">
            <a:avLst>
              <a:gd name="adj1" fmla="val 22492"/>
              <a:gd name="adj2" fmla="val 2520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582025" y="85725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7300"/>
            <a:ext cx="9223513" cy="619539"/>
          </a:xfrm>
          <a:prstGeom prst="rect">
            <a:avLst/>
          </a:prstGeom>
        </p:spPr>
      </p:pic>
      <p:pic>
        <p:nvPicPr>
          <p:cNvPr id="8" name="Picture 7" descr="received_589729898532630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952500"/>
            <a:ext cx="7391400" cy="4038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/>
          <p:cNvSpPr/>
          <p:nvPr/>
        </p:nvSpPr>
        <p:spPr>
          <a:xfrm>
            <a:off x="990600" y="342900"/>
            <a:ext cx="7391400" cy="309265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Student’s loud reading help by teacher.</a:t>
            </a:r>
            <a:endParaRPr lang="en-US" sz="2400" dirty="0">
              <a:ln w="12700">
                <a:solidFill>
                  <a:schemeClr val="tx1"/>
                </a:solidFill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765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0" y="0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8458200" y="5295900"/>
            <a:ext cx="685800" cy="438150"/>
          </a:xfrm>
          <a:prstGeom prst="halfFrame">
            <a:avLst>
              <a:gd name="adj1" fmla="val 25202"/>
              <a:gd name="adj2" fmla="val 224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6200000">
            <a:off x="-123825" y="5191125"/>
            <a:ext cx="685800" cy="438150"/>
          </a:xfrm>
          <a:prstGeom prst="halfFrame">
            <a:avLst>
              <a:gd name="adj1" fmla="val 22492"/>
              <a:gd name="adj2" fmla="val 2520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582025" y="85725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7300"/>
            <a:ext cx="9223513" cy="6195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2740105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 -1. How did the team go to </a:t>
            </a: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sreemamgal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3771900"/>
            <a:ext cx="8001000" cy="31498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G-2. What did the team members do after breakfast?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0" y="4610100"/>
            <a:ext cx="6934200" cy="381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 – 3. What did they do in the evening?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00400" y="266700"/>
            <a:ext cx="2362200" cy="58477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Group work</a:t>
            </a:r>
            <a:endParaRPr lang="en-US" sz="32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31" t="2904" r="4748" b="18681"/>
          <a:stretch/>
        </p:blipFill>
        <p:spPr>
          <a:xfrm>
            <a:off x="5715000" y="571500"/>
            <a:ext cx="2895598" cy="20574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765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0" y="0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8458200" y="5295900"/>
            <a:ext cx="685800" cy="438150"/>
          </a:xfrm>
          <a:prstGeom prst="halfFrame">
            <a:avLst>
              <a:gd name="adj1" fmla="val 25202"/>
              <a:gd name="adj2" fmla="val 224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6200000">
            <a:off x="-123825" y="5191125"/>
            <a:ext cx="685800" cy="438150"/>
          </a:xfrm>
          <a:prstGeom prst="halfFrame">
            <a:avLst>
              <a:gd name="adj1" fmla="val 22492"/>
              <a:gd name="adj2" fmla="val 2520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582025" y="85725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7300"/>
            <a:ext cx="9223513" cy="61953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90600" y="357485"/>
            <a:ext cx="1676400" cy="3092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Evaluation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91200" y="285750"/>
            <a:ext cx="28194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Match the answer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4800" y="890885"/>
            <a:ext cx="8458200" cy="2330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Write only the answer on the answer paper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4800" y="123819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When did the speaker go to a cub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camporee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1771590"/>
            <a:ext cx="2057400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(a)   Last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january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90800" y="1771590"/>
            <a:ext cx="1676400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(b) Last march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72000" y="1771590"/>
            <a:ext cx="1676400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(c) Last may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00801" y="1771590"/>
            <a:ext cx="2057399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(d) Last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december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182903" y="1572042"/>
            <a:ext cx="178310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</a:t>
            </a:r>
            <a:endParaRPr lang="en-US" sz="6600" dirty="0" smtClean="0">
              <a:solidFill>
                <a:srgbClr val="009900"/>
              </a:solidFill>
              <a:latin typeface="Calibri" pitchFamily="34" charset="0"/>
            </a:endParaRPr>
          </a:p>
          <a:p>
            <a:pPr algn="ctr"/>
            <a:endParaRPr lang="en-US" sz="66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1000" y="2762190"/>
            <a:ext cx="2286000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(a) 9 members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19400" y="2781300"/>
            <a:ext cx="1981200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(b) 11 members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29200" y="2781300"/>
            <a:ext cx="1905000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(c)  10 members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10400" y="2781300"/>
            <a:ext cx="2133600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(d) 100 members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419600" y="2562642"/>
            <a:ext cx="178310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</a:t>
            </a:r>
            <a:endParaRPr lang="en-US" sz="6600" dirty="0" smtClean="0">
              <a:solidFill>
                <a:srgbClr val="009900"/>
              </a:solidFill>
              <a:latin typeface="Calibri" pitchFamily="34" charset="0"/>
            </a:endParaRPr>
          </a:p>
          <a:p>
            <a:pPr algn="ctr"/>
            <a:endParaRPr lang="en-US" sz="66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81600" y="4658260"/>
            <a:ext cx="1600200" cy="4001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(c) At noon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086600" y="4658260"/>
            <a:ext cx="1600200" cy="4001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(d) At night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7200" y="3619500"/>
            <a:ext cx="2057400" cy="4001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(a) Cleaning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819400" y="3619500"/>
            <a:ext cx="1524000" cy="4001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(b) Walking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95800" y="3619500"/>
            <a:ext cx="1752600" cy="4001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(c) Cooking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77000" y="3619500"/>
            <a:ext cx="1752600" cy="4001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(d)  Firing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33400" y="4667190"/>
            <a:ext cx="2209800" cy="4001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(a) In the  evening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895600" y="4662725"/>
            <a:ext cx="2057400" cy="4001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(b) In the morning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57200" y="4305300"/>
            <a:ext cx="6248400" cy="228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4.When did they reach?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04800" y="30861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3. What did they do at first ?</a:t>
            </a:r>
          </a:p>
        </p:txBody>
      </p:sp>
      <p:sp>
        <p:nvSpPr>
          <p:cNvPr id="38" name="Rectangle 37"/>
          <p:cNvSpPr/>
          <p:nvPr/>
        </p:nvSpPr>
        <p:spPr>
          <a:xfrm>
            <a:off x="-106703" y="3390900"/>
            <a:ext cx="178310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</a:t>
            </a:r>
            <a:endParaRPr lang="en-US" sz="6600" dirty="0" smtClean="0">
              <a:solidFill>
                <a:srgbClr val="009900"/>
              </a:solidFill>
              <a:latin typeface="Calibri" pitchFamily="34" charset="0"/>
            </a:endParaRPr>
          </a:p>
          <a:p>
            <a:pPr algn="ctr"/>
            <a:endParaRPr lang="en-US" sz="66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286000" y="4467642"/>
            <a:ext cx="178310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</a:t>
            </a:r>
            <a:endParaRPr lang="en-US" sz="6600" dirty="0" smtClean="0">
              <a:solidFill>
                <a:srgbClr val="009900"/>
              </a:solidFill>
              <a:latin typeface="Calibri" pitchFamily="34" charset="0"/>
            </a:endParaRPr>
          </a:p>
          <a:p>
            <a:pPr algn="ctr"/>
            <a:endParaRPr lang="en-US" sz="66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1000" y="230499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 w="19050"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 The  team had---------</a:t>
            </a: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/>
      <p:bldP spid="27" grpId="0"/>
      <p:bldP spid="38" grpId="0"/>
      <p:bldP spid="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765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0" y="0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8458200" y="5295900"/>
            <a:ext cx="685800" cy="438150"/>
          </a:xfrm>
          <a:prstGeom prst="halfFrame">
            <a:avLst>
              <a:gd name="adj1" fmla="val 25202"/>
              <a:gd name="adj2" fmla="val 224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6200000">
            <a:off x="-123825" y="5191125"/>
            <a:ext cx="685800" cy="438150"/>
          </a:xfrm>
          <a:prstGeom prst="halfFrame">
            <a:avLst>
              <a:gd name="adj1" fmla="val 22492"/>
              <a:gd name="adj2" fmla="val 2520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582025" y="85725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7300"/>
            <a:ext cx="9223513" cy="619539"/>
          </a:xfrm>
          <a:prstGeom prst="rect">
            <a:avLst/>
          </a:prstGeom>
        </p:spPr>
      </p:pic>
      <p:pic>
        <p:nvPicPr>
          <p:cNvPr id="8" name="Picture 7" descr="child-education20190301070511.jpg"/>
          <p:cNvPicPr>
            <a:picLocks noChangeAspect="1"/>
          </p:cNvPicPr>
          <p:nvPr/>
        </p:nvPicPr>
        <p:blipFill>
          <a:blip r:embed="rId4"/>
          <a:srcRect l="14857"/>
          <a:stretch>
            <a:fillRect/>
          </a:stretch>
        </p:blipFill>
        <p:spPr>
          <a:xfrm>
            <a:off x="2930799" y="1104900"/>
            <a:ext cx="3919079" cy="259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Flowchart: Delay 8"/>
          <p:cNvSpPr/>
          <p:nvPr/>
        </p:nvSpPr>
        <p:spPr>
          <a:xfrm>
            <a:off x="152400" y="495300"/>
            <a:ext cx="2133600" cy="2209800"/>
          </a:xfrm>
          <a:prstGeom prst="flowChartDela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952500"/>
            <a:ext cx="1828800" cy="1200329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Home </a:t>
            </a:r>
          </a:p>
          <a:p>
            <a:pPr algn="ctr"/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work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4381500"/>
            <a:ext cx="7772400" cy="45720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2400" dirty="0" smtClean="0">
                <a:ln w="19050">
                  <a:solidFill>
                    <a:schemeClr val="tx1"/>
                  </a:solidFill>
                </a:ln>
                <a:blipFill>
                  <a:blip r:embed="rId5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You will write five sentences about your holiday’s activity.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765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0" y="0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8458200" y="5295900"/>
            <a:ext cx="685800" cy="438150"/>
          </a:xfrm>
          <a:prstGeom prst="halfFrame">
            <a:avLst>
              <a:gd name="adj1" fmla="val 25202"/>
              <a:gd name="adj2" fmla="val 224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6200000">
            <a:off x="-123825" y="5191125"/>
            <a:ext cx="685800" cy="438150"/>
          </a:xfrm>
          <a:prstGeom prst="halfFrame">
            <a:avLst>
              <a:gd name="adj1" fmla="val 22492"/>
              <a:gd name="adj2" fmla="val 2520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582025" y="85725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7300"/>
            <a:ext cx="9223513" cy="619539"/>
          </a:xfrm>
          <a:prstGeom prst="rect">
            <a:avLst/>
          </a:prstGeom>
        </p:spPr>
      </p:pic>
      <p:sp>
        <p:nvSpPr>
          <p:cNvPr id="9" name="Half Frame 8"/>
          <p:cNvSpPr/>
          <p:nvPr/>
        </p:nvSpPr>
        <p:spPr>
          <a:xfrm>
            <a:off x="0" y="0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8458200" y="5295900"/>
            <a:ext cx="685800" cy="438150"/>
          </a:xfrm>
          <a:prstGeom prst="halfFrame">
            <a:avLst>
              <a:gd name="adj1" fmla="val 25202"/>
              <a:gd name="adj2" fmla="val 224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-123825" y="5191125"/>
            <a:ext cx="685800" cy="438150"/>
          </a:xfrm>
          <a:prstGeom prst="halfFrame">
            <a:avLst>
              <a:gd name="adj1" fmla="val 22492"/>
              <a:gd name="adj2" fmla="val 2520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 descr="images(68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266700"/>
            <a:ext cx="4191000" cy="3976644"/>
          </a:xfrm>
          <a:prstGeom prst="rect">
            <a:avLst/>
          </a:prstGeom>
        </p:spPr>
      </p:pic>
      <p:pic>
        <p:nvPicPr>
          <p:cNvPr id="13" name="Picture 12" descr="images(69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3009900"/>
            <a:ext cx="2895600" cy="218008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0" y="-16877"/>
            <a:ext cx="4572000" cy="57318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4572000" y="0"/>
            <a:ext cx="4572000" cy="5715000"/>
          </a:xfrm>
          <a:prstGeom prst="rect">
            <a:avLst/>
          </a:prstGeom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765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>
            <a:off x="0" y="0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8458200" y="5295900"/>
            <a:ext cx="685800" cy="438150"/>
          </a:xfrm>
          <a:prstGeom prst="halfFrame">
            <a:avLst>
              <a:gd name="adj1" fmla="val 25202"/>
              <a:gd name="adj2" fmla="val 224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-123825" y="5191125"/>
            <a:ext cx="685800" cy="438150"/>
          </a:xfrm>
          <a:prstGeom prst="halfFrame">
            <a:avLst>
              <a:gd name="adj1" fmla="val 22492"/>
              <a:gd name="adj2" fmla="val 2520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5400000">
            <a:off x="8582025" y="85725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7300"/>
            <a:ext cx="9223513" cy="619539"/>
          </a:xfrm>
          <a:prstGeom prst="rect">
            <a:avLst/>
          </a:prstGeom>
        </p:spPr>
      </p:pic>
      <p:sp>
        <p:nvSpPr>
          <p:cNvPr id="14" name="Frame 13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765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>
            <a:off x="0" y="0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 rot="10800000">
            <a:off x="8458200" y="5295900"/>
            <a:ext cx="685800" cy="438150"/>
          </a:xfrm>
          <a:prstGeom prst="halfFrame">
            <a:avLst>
              <a:gd name="adj1" fmla="val 25202"/>
              <a:gd name="adj2" fmla="val 224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Half Frame 16"/>
          <p:cNvSpPr/>
          <p:nvPr/>
        </p:nvSpPr>
        <p:spPr>
          <a:xfrm rot="16200000">
            <a:off x="-123825" y="5191125"/>
            <a:ext cx="685800" cy="438150"/>
          </a:xfrm>
          <a:prstGeom prst="halfFrame">
            <a:avLst>
              <a:gd name="adj1" fmla="val 22492"/>
              <a:gd name="adj2" fmla="val 2520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981200" y="1257300"/>
            <a:ext cx="7010400" cy="533400"/>
          </a:xfrm>
          <a:prstGeom prst="roundRect">
            <a:avLst>
              <a:gd name="adj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28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By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end of the lesson </a:t>
            </a:r>
            <a:r>
              <a:rPr lang="en-US" sz="28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students will be able to --</a:t>
            </a:r>
          </a:p>
          <a:p>
            <a:endParaRPr lang="bn-BD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76200" y="647700"/>
            <a:ext cx="2133600" cy="1905000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gradFill>
            <a:gsLst>
              <a:gs pos="78000">
                <a:srgbClr val="00B0F0"/>
              </a:gs>
              <a:gs pos="39000">
                <a:srgbClr val="00B0F0"/>
              </a:gs>
              <a:gs pos="62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n w="9525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" y="1188303"/>
            <a:ext cx="1828800" cy="830997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Learning outcomes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Freeform 20"/>
          <p:cNvSpPr/>
          <p:nvPr/>
        </p:nvSpPr>
        <p:spPr>
          <a:xfrm rot="16200000">
            <a:off x="677598" y="3467460"/>
            <a:ext cx="440937" cy="947067"/>
          </a:xfrm>
          <a:custGeom>
            <a:avLst/>
            <a:gdLst>
              <a:gd name="connsiteX0" fmla="*/ 0 w 1085744"/>
              <a:gd name="connsiteY0" fmla="*/ 0 h 760021"/>
              <a:gd name="connsiteX1" fmla="*/ 705734 w 1085744"/>
              <a:gd name="connsiteY1" fmla="*/ 0 h 760021"/>
              <a:gd name="connsiteX2" fmla="*/ 1085744 w 1085744"/>
              <a:gd name="connsiteY2" fmla="*/ 380011 h 760021"/>
              <a:gd name="connsiteX3" fmla="*/ 705734 w 1085744"/>
              <a:gd name="connsiteY3" fmla="*/ 760021 h 760021"/>
              <a:gd name="connsiteX4" fmla="*/ 0 w 1085744"/>
              <a:gd name="connsiteY4" fmla="*/ 760021 h 760021"/>
              <a:gd name="connsiteX5" fmla="*/ 380011 w 1085744"/>
              <a:gd name="connsiteY5" fmla="*/ 380011 h 760021"/>
              <a:gd name="connsiteX6" fmla="*/ 0 w 1085744"/>
              <a:gd name="connsiteY6" fmla="*/ 0 h 760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5744" h="760021">
                <a:moveTo>
                  <a:pt x="1085743" y="0"/>
                </a:moveTo>
                <a:lnTo>
                  <a:pt x="1085743" y="494014"/>
                </a:lnTo>
                <a:lnTo>
                  <a:pt x="542871" y="760021"/>
                </a:lnTo>
                <a:lnTo>
                  <a:pt x="1" y="494014"/>
                </a:lnTo>
                <a:lnTo>
                  <a:pt x="1" y="0"/>
                </a:lnTo>
                <a:lnTo>
                  <a:pt x="542871" y="266008"/>
                </a:lnTo>
                <a:lnTo>
                  <a:pt x="1085743" y="0"/>
                </a:lnTo>
                <a:close/>
              </a:path>
            </a:pathLst>
          </a:custGeom>
          <a:solidFill>
            <a:schemeClr val="accent2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1" tIns="392712" rIns="12700" bIns="39271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371600" y="3619500"/>
            <a:ext cx="7453532" cy="762000"/>
          </a:xfrm>
          <a:custGeom>
            <a:avLst/>
            <a:gdLst>
              <a:gd name="connsiteX0" fmla="*/ 117625 w 705734"/>
              <a:gd name="connsiteY0" fmla="*/ 0 h 9258037"/>
              <a:gd name="connsiteX1" fmla="*/ 588109 w 705734"/>
              <a:gd name="connsiteY1" fmla="*/ 0 h 9258037"/>
              <a:gd name="connsiteX2" fmla="*/ 705734 w 705734"/>
              <a:gd name="connsiteY2" fmla="*/ 117625 h 9258037"/>
              <a:gd name="connsiteX3" fmla="*/ 705734 w 705734"/>
              <a:gd name="connsiteY3" fmla="*/ 9258037 h 9258037"/>
              <a:gd name="connsiteX4" fmla="*/ 705734 w 705734"/>
              <a:gd name="connsiteY4" fmla="*/ 9258037 h 9258037"/>
              <a:gd name="connsiteX5" fmla="*/ 0 w 705734"/>
              <a:gd name="connsiteY5" fmla="*/ 9258037 h 9258037"/>
              <a:gd name="connsiteX6" fmla="*/ 0 w 705734"/>
              <a:gd name="connsiteY6" fmla="*/ 9258037 h 9258037"/>
              <a:gd name="connsiteX7" fmla="*/ 0 w 705734"/>
              <a:gd name="connsiteY7" fmla="*/ 117625 h 9258037"/>
              <a:gd name="connsiteX8" fmla="*/ 117625 w 705734"/>
              <a:gd name="connsiteY8" fmla="*/ 0 h 925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734" h="9258037">
                <a:moveTo>
                  <a:pt x="705734" y="1543046"/>
                </a:moveTo>
                <a:lnTo>
                  <a:pt x="705734" y="7714991"/>
                </a:lnTo>
                <a:cubicBezTo>
                  <a:pt x="705734" y="8567182"/>
                  <a:pt x="701719" y="9258030"/>
                  <a:pt x="696767" y="9258030"/>
                </a:cubicBezTo>
                <a:lnTo>
                  <a:pt x="0" y="9258030"/>
                </a:lnTo>
                <a:lnTo>
                  <a:pt x="0" y="9258030"/>
                </a:lnTo>
                <a:lnTo>
                  <a:pt x="0" y="7"/>
                </a:lnTo>
                <a:lnTo>
                  <a:pt x="0" y="7"/>
                </a:lnTo>
                <a:lnTo>
                  <a:pt x="696767" y="7"/>
                </a:lnTo>
                <a:cubicBezTo>
                  <a:pt x="701719" y="7"/>
                  <a:pt x="705734" y="690855"/>
                  <a:pt x="705734" y="1543046"/>
                </a:cubicBezTo>
                <a:close/>
              </a:path>
            </a:pathLst>
          </a:custGeom>
          <a:noFill/>
          <a:ln w="22225">
            <a:solidFill>
              <a:schemeClr val="tx1"/>
            </a:solidFill>
          </a:ln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7" tIns="52231" rIns="52231" bIns="52232" numCol="1" spcCol="1270" anchor="ctr" anchorCtr="0">
            <a:noAutofit/>
            <a:sp3d extrusionH="57150">
              <a:bevelT h="25400" prst="softRound"/>
            </a:sp3d>
          </a:bodyPr>
          <a:lstStyle/>
          <a:p>
            <a:pPr marL="0"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bn-BD" sz="240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bn-BD" sz="240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bn-IN" sz="240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0"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2000" kern="12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2000" y="3644325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Freeform 23"/>
          <p:cNvSpPr/>
          <p:nvPr/>
        </p:nvSpPr>
        <p:spPr>
          <a:xfrm rot="16200000">
            <a:off x="677598" y="4297098"/>
            <a:ext cx="440937" cy="947067"/>
          </a:xfrm>
          <a:custGeom>
            <a:avLst/>
            <a:gdLst>
              <a:gd name="connsiteX0" fmla="*/ 0 w 1085744"/>
              <a:gd name="connsiteY0" fmla="*/ 0 h 760021"/>
              <a:gd name="connsiteX1" fmla="*/ 705734 w 1085744"/>
              <a:gd name="connsiteY1" fmla="*/ 0 h 760021"/>
              <a:gd name="connsiteX2" fmla="*/ 1085744 w 1085744"/>
              <a:gd name="connsiteY2" fmla="*/ 380011 h 760021"/>
              <a:gd name="connsiteX3" fmla="*/ 705734 w 1085744"/>
              <a:gd name="connsiteY3" fmla="*/ 760021 h 760021"/>
              <a:gd name="connsiteX4" fmla="*/ 0 w 1085744"/>
              <a:gd name="connsiteY4" fmla="*/ 760021 h 760021"/>
              <a:gd name="connsiteX5" fmla="*/ 380011 w 1085744"/>
              <a:gd name="connsiteY5" fmla="*/ 380011 h 760021"/>
              <a:gd name="connsiteX6" fmla="*/ 0 w 1085744"/>
              <a:gd name="connsiteY6" fmla="*/ 0 h 760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5744" h="760021">
                <a:moveTo>
                  <a:pt x="1085743" y="0"/>
                </a:moveTo>
                <a:lnTo>
                  <a:pt x="1085743" y="494014"/>
                </a:lnTo>
                <a:lnTo>
                  <a:pt x="542871" y="760021"/>
                </a:lnTo>
                <a:lnTo>
                  <a:pt x="1" y="494014"/>
                </a:lnTo>
                <a:lnTo>
                  <a:pt x="1" y="0"/>
                </a:lnTo>
                <a:lnTo>
                  <a:pt x="542871" y="266008"/>
                </a:lnTo>
                <a:lnTo>
                  <a:pt x="1085743" y="0"/>
                </a:lnTo>
                <a:close/>
              </a:path>
            </a:pathLst>
          </a:custGeom>
          <a:solidFill>
            <a:schemeClr val="accent2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1" tIns="392712" rIns="12700" bIns="39271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1371600" y="4381500"/>
            <a:ext cx="7453532" cy="838200"/>
          </a:xfrm>
          <a:custGeom>
            <a:avLst/>
            <a:gdLst>
              <a:gd name="connsiteX0" fmla="*/ 117625 w 705734"/>
              <a:gd name="connsiteY0" fmla="*/ 0 h 9258037"/>
              <a:gd name="connsiteX1" fmla="*/ 588109 w 705734"/>
              <a:gd name="connsiteY1" fmla="*/ 0 h 9258037"/>
              <a:gd name="connsiteX2" fmla="*/ 705734 w 705734"/>
              <a:gd name="connsiteY2" fmla="*/ 117625 h 9258037"/>
              <a:gd name="connsiteX3" fmla="*/ 705734 w 705734"/>
              <a:gd name="connsiteY3" fmla="*/ 9258037 h 9258037"/>
              <a:gd name="connsiteX4" fmla="*/ 705734 w 705734"/>
              <a:gd name="connsiteY4" fmla="*/ 9258037 h 9258037"/>
              <a:gd name="connsiteX5" fmla="*/ 0 w 705734"/>
              <a:gd name="connsiteY5" fmla="*/ 9258037 h 9258037"/>
              <a:gd name="connsiteX6" fmla="*/ 0 w 705734"/>
              <a:gd name="connsiteY6" fmla="*/ 9258037 h 9258037"/>
              <a:gd name="connsiteX7" fmla="*/ 0 w 705734"/>
              <a:gd name="connsiteY7" fmla="*/ 117625 h 9258037"/>
              <a:gd name="connsiteX8" fmla="*/ 117625 w 705734"/>
              <a:gd name="connsiteY8" fmla="*/ 0 h 925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734" h="9258037">
                <a:moveTo>
                  <a:pt x="705734" y="1543046"/>
                </a:moveTo>
                <a:lnTo>
                  <a:pt x="705734" y="7714991"/>
                </a:lnTo>
                <a:cubicBezTo>
                  <a:pt x="705734" y="8567182"/>
                  <a:pt x="701719" y="9258030"/>
                  <a:pt x="696767" y="9258030"/>
                </a:cubicBezTo>
                <a:lnTo>
                  <a:pt x="0" y="9258030"/>
                </a:lnTo>
                <a:lnTo>
                  <a:pt x="0" y="9258030"/>
                </a:lnTo>
                <a:lnTo>
                  <a:pt x="0" y="7"/>
                </a:lnTo>
                <a:lnTo>
                  <a:pt x="0" y="7"/>
                </a:lnTo>
                <a:lnTo>
                  <a:pt x="696767" y="7"/>
                </a:lnTo>
                <a:cubicBezTo>
                  <a:pt x="701719" y="7"/>
                  <a:pt x="705734" y="690855"/>
                  <a:pt x="705734" y="1543046"/>
                </a:cubicBezTo>
                <a:close/>
              </a:path>
            </a:pathLst>
          </a:custGeom>
          <a:noFill/>
          <a:ln w="22225">
            <a:solidFill>
              <a:schemeClr val="tx1"/>
            </a:solidFill>
          </a:ln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7" tIns="52231" rIns="52231" bIns="52232" numCol="1" spcCol="1270" anchor="ctr" anchorCtr="0">
            <a:noAutofit/>
            <a:sp3d extrusionH="57150">
              <a:bevelT h="25400" prst="softRound"/>
            </a:sp3d>
          </a:bodyPr>
          <a:lstStyle/>
          <a:p>
            <a:pPr marL="0"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bn-BD" sz="240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bn-IN" sz="240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0"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2000" kern="12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Freeform 25"/>
          <p:cNvSpPr/>
          <p:nvPr/>
        </p:nvSpPr>
        <p:spPr>
          <a:xfrm rot="16200000">
            <a:off x="634066" y="2528235"/>
            <a:ext cx="440937" cy="947067"/>
          </a:xfrm>
          <a:custGeom>
            <a:avLst/>
            <a:gdLst>
              <a:gd name="connsiteX0" fmla="*/ 0 w 1085744"/>
              <a:gd name="connsiteY0" fmla="*/ 0 h 760021"/>
              <a:gd name="connsiteX1" fmla="*/ 705734 w 1085744"/>
              <a:gd name="connsiteY1" fmla="*/ 0 h 760021"/>
              <a:gd name="connsiteX2" fmla="*/ 1085744 w 1085744"/>
              <a:gd name="connsiteY2" fmla="*/ 380011 h 760021"/>
              <a:gd name="connsiteX3" fmla="*/ 705734 w 1085744"/>
              <a:gd name="connsiteY3" fmla="*/ 760021 h 760021"/>
              <a:gd name="connsiteX4" fmla="*/ 0 w 1085744"/>
              <a:gd name="connsiteY4" fmla="*/ 760021 h 760021"/>
              <a:gd name="connsiteX5" fmla="*/ 380011 w 1085744"/>
              <a:gd name="connsiteY5" fmla="*/ 380011 h 760021"/>
              <a:gd name="connsiteX6" fmla="*/ 0 w 1085744"/>
              <a:gd name="connsiteY6" fmla="*/ 0 h 760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5744" h="760021">
                <a:moveTo>
                  <a:pt x="1085743" y="0"/>
                </a:moveTo>
                <a:lnTo>
                  <a:pt x="1085743" y="494014"/>
                </a:lnTo>
                <a:lnTo>
                  <a:pt x="542871" y="760021"/>
                </a:lnTo>
                <a:lnTo>
                  <a:pt x="1" y="494014"/>
                </a:lnTo>
                <a:lnTo>
                  <a:pt x="1" y="0"/>
                </a:lnTo>
                <a:lnTo>
                  <a:pt x="542871" y="266008"/>
                </a:lnTo>
                <a:lnTo>
                  <a:pt x="1085743" y="0"/>
                </a:lnTo>
                <a:close/>
              </a:path>
            </a:pathLst>
          </a:custGeom>
          <a:solidFill>
            <a:schemeClr val="accent2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1" tIns="392712" rIns="12700" bIns="39271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1371600" y="2552700"/>
            <a:ext cx="7467600" cy="1066800"/>
          </a:xfrm>
          <a:custGeom>
            <a:avLst/>
            <a:gdLst>
              <a:gd name="connsiteX0" fmla="*/ 117625 w 705734"/>
              <a:gd name="connsiteY0" fmla="*/ 0 h 9258037"/>
              <a:gd name="connsiteX1" fmla="*/ 588109 w 705734"/>
              <a:gd name="connsiteY1" fmla="*/ 0 h 9258037"/>
              <a:gd name="connsiteX2" fmla="*/ 705734 w 705734"/>
              <a:gd name="connsiteY2" fmla="*/ 117625 h 9258037"/>
              <a:gd name="connsiteX3" fmla="*/ 705734 w 705734"/>
              <a:gd name="connsiteY3" fmla="*/ 9258037 h 9258037"/>
              <a:gd name="connsiteX4" fmla="*/ 705734 w 705734"/>
              <a:gd name="connsiteY4" fmla="*/ 9258037 h 9258037"/>
              <a:gd name="connsiteX5" fmla="*/ 0 w 705734"/>
              <a:gd name="connsiteY5" fmla="*/ 9258037 h 9258037"/>
              <a:gd name="connsiteX6" fmla="*/ 0 w 705734"/>
              <a:gd name="connsiteY6" fmla="*/ 9258037 h 9258037"/>
              <a:gd name="connsiteX7" fmla="*/ 0 w 705734"/>
              <a:gd name="connsiteY7" fmla="*/ 117625 h 9258037"/>
              <a:gd name="connsiteX8" fmla="*/ 117625 w 705734"/>
              <a:gd name="connsiteY8" fmla="*/ 0 h 925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734" h="9258037">
                <a:moveTo>
                  <a:pt x="705734" y="1543046"/>
                </a:moveTo>
                <a:lnTo>
                  <a:pt x="705734" y="7714991"/>
                </a:lnTo>
                <a:cubicBezTo>
                  <a:pt x="705734" y="8567182"/>
                  <a:pt x="701719" y="9258030"/>
                  <a:pt x="696767" y="9258030"/>
                </a:cubicBezTo>
                <a:lnTo>
                  <a:pt x="0" y="9258030"/>
                </a:lnTo>
                <a:lnTo>
                  <a:pt x="0" y="9258030"/>
                </a:lnTo>
                <a:lnTo>
                  <a:pt x="0" y="7"/>
                </a:lnTo>
                <a:lnTo>
                  <a:pt x="0" y="7"/>
                </a:lnTo>
                <a:lnTo>
                  <a:pt x="696767" y="7"/>
                </a:lnTo>
                <a:cubicBezTo>
                  <a:pt x="701719" y="7"/>
                  <a:pt x="705734" y="690855"/>
                  <a:pt x="705734" y="1543046"/>
                </a:cubicBezTo>
                <a:close/>
              </a:path>
            </a:pathLst>
          </a:custGeom>
          <a:noFill/>
          <a:ln w="22225">
            <a:solidFill>
              <a:schemeClr val="tx1"/>
            </a:solidFill>
          </a:ln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7" tIns="52231" rIns="52231" bIns="52232" numCol="1" spcCol="1270" anchor="ctr" anchorCtr="0">
            <a:noAutofit/>
            <a:sp3d extrusionH="57150">
              <a:bevelT h="25400" prst="softRound"/>
            </a:sp3d>
          </a:bodyPr>
          <a:lstStyle/>
          <a:p>
            <a:pPr marL="0"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bn-BD" sz="240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bn-BD" sz="240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bn-IN" sz="240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0"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2000" kern="12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9329" y="4482525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2000" y="27051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Half Frame 29"/>
          <p:cNvSpPr/>
          <p:nvPr/>
        </p:nvSpPr>
        <p:spPr>
          <a:xfrm rot="5400000">
            <a:off x="8582025" y="85725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295400" y="2640568"/>
            <a:ext cx="7239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Read the text with correct pronunciation, </a:t>
            </a:r>
          </a:p>
          <a:p>
            <a:pPr marL="285750" indent="-285750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spelling and intonation.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371600" y="3695700"/>
            <a:ext cx="44839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/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Make sentences by using words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371600" y="4381500"/>
            <a:ext cx="739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Write a short paragraph by answering a set of </a:t>
            </a:r>
          </a:p>
          <a:p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questions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765"/>
            </a:avLst>
          </a:prstGeom>
          <a:blipFill>
            <a:blip r:embed="rId3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0" y="0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8458200" y="5295900"/>
            <a:ext cx="685800" cy="438150"/>
          </a:xfrm>
          <a:prstGeom prst="halfFrame">
            <a:avLst>
              <a:gd name="adj1" fmla="val 25202"/>
              <a:gd name="adj2" fmla="val 224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6200000">
            <a:off x="-123825" y="5191125"/>
            <a:ext cx="685800" cy="438150"/>
          </a:xfrm>
          <a:prstGeom prst="halfFrame">
            <a:avLst>
              <a:gd name="adj1" fmla="val 22492"/>
              <a:gd name="adj2" fmla="val 2520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582025" y="85725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7300"/>
            <a:ext cx="9223513" cy="6195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24200" y="266700"/>
            <a:ext cx="28956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Let’s watch a video.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4148435"/>
            <a:ext cx="51054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Discuss with students about video.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4758035"/>
            <a:ext cx="66294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Do you understand what may be our today’s lesson?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images(48).jpg"/>
          <p:cNvPicPr>
            <a:picLocks noChangeAspect="1"/>
          </p:cNvPicPr>
          <p:nvPr/>
        </p:nvPicPr>
        <p:blipFill>
          <a:blip r:embed="rId5"/>
          <a:srcRect l="3279" t="6277" r="3278" b="2828"/>
          <a:stretch>
            <a:fillRect/>
          </a:stretch>
        </p:blipFill>
        <p:spPr>
          <a:xfrm>
            <a:off x="2590800" y="842879"/>
            <a:ext cx="4343400" cy="3233821"/>
          </a:xfrm>
          <a:prstGeom prst="rect">
            <a:avLst/>
          </a:prstGeom>
        </p:spPr>
      </p:pic>
      <p:pic>
        <p:nvPicPr>
          <p:cNvPr id="15" name="অরুণিমা-স্বপ্ন_১(360p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743200" y="1028700"/>
            <a:ext cx="4038600" cy="2438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352800" y="2335768"/>
            <a:ext cx="28956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Click here to watch  video.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765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0" y="0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8458200" y="5295900"/>
            <a:ext cx="685800" cy="438150"/>
          </a:xfrm>
          <a:prstGeom prst="halfFrame">
            <a:avLst>
              <a:gd name="adj1" fmla="val 25202"/>
              <a:gd name="adj2" fmla="val 224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6200000">
            <a:off x="-123825" y="5191125"/>
            <a:ext cx="685800" cy="438150"/>
          </a:xfrm>
          <a:prstGeom prst="halfFrame">
            <a:avLst>
              <a:gd name="adj1" fmla="val 22492"/>
              <a:gd name="adj2" fmla="val 2520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582025" y="85725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7300"/>
            <a:ext cx="9223513" cy="61953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95400" y="1546267"/>
            <a:ext cx="6629400" cy="296223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05000" y="2603500"/>
            <a:ext cx="5562600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It was a great day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1143000" y="1460500"/>
            <a:ext cx="6934200" cy="3111500"/>
          </a:xfrm>
          <a:prstGeom prst="frame">
            <a:avLst>
              <a:gd name="adj1" fmla="val 4424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28800" y="2628900"/>
            <a:ext cx="5486400" cy="1016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DOEL\Desktop\AA\New folder\hands_PNG910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10746">
            <a:off x="2015974" y="2554815"/>
            <a:ext cx="2438400" cy="21787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A02DD2F-7D54-47FE-880E-831B9BDD006A}"/>
              </a:ext>
            </a:extLst>
          </p:cNvPr>
          <p:cNvSpPr/>
          <p:nvPr/>
        </p:nvSpPr>
        <p:spPr>
          <a:xfrm>
            <a:off x="1219200" y="342900"/>
            <a:ext cx="6858000" cy="94753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Our today’s lesson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-2.27651E-6 C 0.00208 -0.0136 0.00329 -0.01082 0.01145 -0.00805 C 0.01579 0.0025 0.01249 0.0075 0.00885 0.01611 C 0.00572 0.03165 0.00017 0.02527 -0.00764 0.02221 C -0.01146 0.01611 -0.01233 0.01083 -0.01528 0.00389 C -0.01563 0.00111 -0.01563 -0.00166 -0.0165 -0.00416 C -0.0198 -0.0136 -0.0231 -0.00749 -0.0165 -0.01415 C -0.01129 -0.01388 0.01545 -0.00749 0.02777 -0.01221 C 0.03159 -0.01166 0.0368 -0.01499 0.03923 -0.01027 C 0.04166 -0.00555 0.03801 0.00195 0.03801 0.00806 C 0.03801 0.02305 0.0394 0.02416 0.04687 0.02832 C 0.04861 0.02749 0.05051 0.02777 0.0519 0.0261 C 0.05555 0.02138 0.05381 0.01139 0.05433 0.00389 C 0.05607 -0.02193 0.05364 -0.01138 0.05815 -0.02637 C 0.06319 -0.02581 0.0684 -0.02526 0.07343 -0.02443 C 0.07517 -0.02415 0.07916 -0.02498 0.07847 -0.02248 C 0.0769 -0.01665 0.07065 -0.01415 0.06701 -0.01221 C 0.05885 0.00139 0.06492 0.01722 0.0684 0.03221 C 0.06788 0.03887 0.06892 0.04637 0.06701 0.05248 C 0.06614 0.05525 0.06475 0.04748 0.06458 0.04442 C 0.06354 0.03027 0.06371 0.01611 0.06336 0.00195 C 0.06371 -0.00416 0.06093 -0.01415 0.06458 -0.01638 C 0.07291 -0.0211 0.08506 -0.02443 0.09114 -0.01415 C 0.09722 -0.00388 0.09166 0.01861 0.08854 0.03221 C 0.09288 0.03443 0.0967 0.03915 0.10121 0.04054 C 0.10867 0.04304 0.11649 0.04276 0.12413 0.04442 C 0.12534 -0.01138 0.11614 -0.0161 0.14305 -0.01221 C 0.14913 0.00334 0.14444 0.00195 0.13541 0.00389 C 0.13784 0.01944 0.14496 0.03138 0.15433 0.03637 C 0.15607 0.03832 0.15763 0.04081 0.15954 0.04248 C 0.16145 0.04415 0.16388 0.04442 0.16579 0.04637 C 0.16701 0.04776 0.16944 0.05053 0.1684 0.05248 C 0.16736 0.05442 0.16458 0.04859 0.16458 0.04859 C 0.16545 0.03165 0.16579 0.01472 0.16701 -0.00222 C 0.16718 -0.00416 0.16874 -0.0061 0.1684 -0.00805 C 0.16701 -0.0161 0.16006 -0.02776 0.15694 -0.03442 C 0.15867 -0.03525 0.16024 -0.03692 0.16197 -0.03664 C 0.16718 -0.03553 0.1651 -0.03109 0.16701 -0.02637 C 0.17065 -0.01749 0.17586 -0.00916 0.17968 -2.27651E-6 C 0.18107 0.00361 0.18142 0.00806 0.18229 0.01194 C 0.18263 0.01389 0.1835 0.01805 0.1835 0.01805 C 0.1842 0.02555 0.18663 0.04664 0.1835 0.05248 C 0.18176 0.05581 0.17847 0.04998 0.17586 0.04859 C 0.17413 0.04776 0.17256 0.0472 0.17083 0.04637 C 0.1743 0.04581 0.17795 0.04664 0.18107 0.04442 C 0.18229 0.04359 0.18211 0.04054 0.18229 0.03832 C 0.18281 0.02999 0.18124 -0.00666 0.18732 -0.01638 C 0.19045 -0.02137 0.19583 -0.01915 0.19999 -0.02026 C 0.20086 -0.02082 0.20763 -0.02665 0.20763 -0.01832 C 0.20763 -0.01221 0.20069 -0.0111 0.19878 -0.01027 C 0.19201 0.00056 0.19183 -0.00222 0.19617 0.02221 C 0.19635 0.0236 0.20364 0.0361 0.20503 0.03832 C 0.20607 0.03998 0.20329 0.03443 0.2026 0.03221 C 0.20208 0.03027 0.20173 0.02804 0.20121 0.0261 C 0.20242 0.01 0.20242 -0.00222 0.21267 -0.0061 C 0.21736 -0.00555 0.22256 -0.00805 0.22656 -0.00416 C 0.22847 -0.00249 0.22534 0.00972 0.22534 0.00611 C 0.22534 -0.00694 0.22534 -0.00472 0.23038 -0.01027 C 0.23246 -0.00832 0.23593 -0.00777 0.23663 -0.00416 C 0.23871 0.00556 0.23472 0.02249 0.22916 0.02832 C 0.22413 0.0336 0.21736 0.03138 0.21145 0.03221 C 0.21597 0.03748 0.22048 0.03665 0.22534 0.04054 C 0.23263 0.04637 0.23992 0.04998 0.24808 0.05248 C 0.24479 0.03054 0.24947 0.05692 0.24426 0.03832 C 0.24236 0.03138 0.24079 0.02166 0.23923 0.01416 C 0.24496 0.00084 0.26111 -0.0061 0.27083 -0.01027 C 0.28176 -0.00388 0.27621 0.01277 0.26701 0.01611 C 0.2651 0.02527 0.26736 0.02721 0.27222 0.03221 C 0.27343 0.03165 0.27551 0.03221 0.27586 0.03027 C 0.27829 0.01444 0.27291 -0.0061 0.27968 -0.01832 C 0.28489 -0.02804 0.29583 -0.01638 0.30381 -0.01638 L 0.32031 -0.01415 C 0.31093 -0.01693 0.2835 -0.01721 0.29236 -0.02248 C 0.30416 -0.0297 0.31788 -0.02387 0.33038 -0.02026 C 0.33211 -0.01971 0.32968 -0.01499 0.32916 -0.01221 C 0.32708 -0.00111 0.32777 -0.01027 0.32534 0.00611 C 0.32361 0.01833 0.32499 0.03027 0.3177 0.03443 C 0.30676 0.03332 0.29461 0.03998 0.29114 0.02221 C 0.29201 0.01139 0.29166 -2.27651E-6 0.29374 -0.01027 C 0.29444 -0.0136 0.29704 -0.01443 0.29878 -0.01638 C 0.30433 -0.02248 0.31128 -0.02915 0.3177 -0.03248 C 0.32222 -0.03803 0.33038 -0.04775 0.33541 -0.0508 C 0.33645 -0.03581 0.33906 -0.02082 0.34426 -0.00805 C 0.34652 -0.00249 0.3519 0.00806 0.3519 0.00806 C 0.35225 0.01083 0.35156 0.015 0.35312 0.01611 C 0.35624 0.01805 0.35954 0.00861 0.36076 0.00611 C 0.36354 -0.00805 0.35538 0.00306 0.35069 0.00611 C 0.34149 0.02027 0.34583 0.01472 0.33801 0.02416 C 0.34097 0.00028 0.33836 0.00278 0.35069 -0.01027 C 0.35347 -0.01332 0.35746 -0.01166 0.36076 -0.01221 C 0.36336 -0.01082 0.36788 -0.01221 0.3684 -0.00805 C 0.37031 0.00639 0.36822 0.02166 0.36701 0.03637 C 0.36666 0.04054 0.36614 0.02832 0.36579 0.02416 C 0.36649 -0.00971 0.35676 -0.04386 0.37725 -0.03859 C 0.38854 -0.01554 0.3894 0.07024 0.37847 0.02832 C 0.37899 0.01722 0.37742 -2.27651E-6 0.38472 -0.00805 C 0.38732 -0.01082 0.39236 -0.01638 0.39236 -0.01638 C 0.39617 -0.01554 0.40242 -0.01998 0.40381 -0.01415 C 0.41006 0.01222 0.40416 0.02582 0.39496 0.04054 C 0.39878 0.04442 0.40208 0.04609 0.40624 0.04859 C 0.41024 0.05497 0.41492 0.06025 0.41892 0.06663 C 0.42395 0.04442 0.41423 -0.00472 0.4342 -0.01638 C 0.44131 -0.00083 0.44097 -0.00527 0.43663 0.0261 C 0.43593 0.03082 0.43159 0.03832 0.43159 0.03832 C 0.43367 0.04165 0.43593 0.04498 0.43801 0.04859 C 0.4394 0.05109 0.4401 0.05831 0.44183 0.05664 C 0.44444 0.05414 0.44357 0.0472 0.44426 0.04248 C 0.44565 0.03443 0.44808 0.01805 0.44808 0.01805 C 0.4493 0.01999 0.45138 0.02138 0.4519 0.02416 C 0.45312 0.02943 0.45121 0.03582 0.45312 0.04054 C 0.45433 0.04359 0.45399 0.0336 0.45433 0.03027 C 0.45659 0.00306 0.45347 0.01555 0.45815 -2.27651E-6 C 0.4592 -0.01638 0.45729 -0.03164 0.47083 -0.02637 C 0.47135 -0.02221 0.47135 -0.01804 0.47222 -0.01415 C 0.47274 -0.01193 0.47465 -0.01055 0.47465 -0.00805 C 0.47551 0.01472 0.47482 0.02693 0.46197 0.03443 C 0.45989 0.0336 0.45746 0.03415 0.45572 0.03221 C 0.45051 0.02666 0.45694 0.01694 0.45954 0.01416 C 0.48645 0.01638 0.48333 0.00667 0.48611 0.03832 C 0.48975 0.01972 0.48801 -0.00083 0.48992 -0.02026 C 0.50086 -0.01749 0.496 -0.01915 0.50121 -0.0061 C 0.50034 0.00528 0.50121 0.01749 0.49878 0.02832 C 0.49826 0.03082 0.49479 0.02832 0.49374 0.0261 C 0.49218 0.02277 0.49288 0.01805 0.49236 0.01416 C 0.49288 0.0075 0.49253 0.00056 0.49374 -0.0061 C 0.49583 -0.01832 0.50538 -0.01887 0.51145 -0.02248 C 0.51631 -0.01943 0.51736 -0.01582 0.51892 -0.00805 C 0.51666 0.04248 0.52569 0.05275 0.50121 0.04859 C 0.5059 0.03443 0.50833 0.03832 0.51892 0.04054 C 0.52742 0.04498 0.51822 0.03887 0.52534 0.04859 C 0.52951 0.05442 0.53385 0.05886 0.53801 0.06469 " pathEditMode="relative" ptsTypes="ffffffffffffffffffffffffffffffffffffffffffffffffffffffffffffffffffffffAfffffffffffffffffffffffffffffffffffffffffffffffffffffffffff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765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0" y="0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8458200" y="5295900"/>
            <a:ext cx="685800" cy="438150"/>
          </a:xfrm>
          <a:prstGeom prst="halfFrame">
            <a:avLst>
              <a:gd name="adj1" fmla="val 25202"/>
              <a:gd name="adj2" fmla="val 224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6200000">
            <a:off x="-123825" y="5191125"/>
            <a:ext cx="685800" cy="438150"/>
          </a:xfrm>
          <a:prstGeom prst="halfFrame">
            <a:avLst>
              <a:gd name="adj1" fmla="val 22492"/>
              <a:gd name="adj2" fmla="val 2520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582025" y="85725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7300"/>
            <a:ext cx="9223513" cy="619539"/>
          </a:xfrm>
          <a:prstGeom prst="rect">
            <a:avLst/>
          </a:prstGeom>
        </p:spPr>
      </p:pic>
      <p:pic>
        <p:nvPicPr>
          <p:cNvPr id="11" name="Picture 10" descr="images(3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213100"/>
            <a:ext cx="2971800" cy="2006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Picture 11" descr="images(33).jpg"/>
          <p:cNvPicPr>
            <a:picLocks noChangeAspect="1"/>
          </p:cNvPicPr>
          <p:nvPr/>
        </p:nvPicPr>
        <p:blipFill>
          <a:blip r:embed="rId5"/>
          <a:srcRect l="31429"/>
          <a:stretch>
            <a:fillRect/>
          </a:stretch>
        </p:blipFill>
        <p:spPr>
          <a:xfrm>
            <a:off x="3505200" y="2095500"/>
            <a:ext cx="1905000" cy="18520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images(34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342900"/>
            <a:ext cx="2971800" cy="20542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Picture 13" descr="images(35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5000" y="280243"/>
            <a:ext cx="3119550" cy="20438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" name="Picture 15" descr="images(30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000" y="3238500"/>
            <a:ext cx="3124200" cy="1981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" name="Picture 16" descr="images(27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76675" y="495300"/>
            <a:ext cx="1228725" cy="122872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581400" y="4076700"/>
            <a:ext cx="19050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Cub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camporee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765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0" y="0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8458200" y="5295900"/>
            <a:ext cx="685800" cy="438150"/>
          </a:xfrm>
          <a:prstGeom prst="halfFrame">
            <a:avLst>
              <a:gd name="adj1" fmla="val 25202"/>
              <a:gd name="adj2" fmla="val 224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6200000">
            <a:off x="-123825" y="5191125"/>
            <a:ext cx="685800" cy="438150"/>
          </a:xfrm>
          <a:prstGeom prst="halfFrame">
            <a:avLst>
              <a:gd name="adj1" fmla="val 22492"/>
              <a:gd name="adj2" fmla="val 2520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582025" y="85725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7300"/>
            <a:ext cx="9223513" cy="619539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306991" y="266700"/>
            <a:ext cx="8461088" cy="4572000"/>
            <a:chOff x="306991" y="266700"/>
            <a:chExt cx="8461088" cy="4572000"/>
          </a:xfrm>
        </p:grpSpPr>
        <p:grpSp>
          <p:nvGrpSpPr>
            <p:cNvPr id="23" name="Group 22"/>
            <p:cNvGrpSpPr/>
            <p:nvPr/>
          </p:nvGrpSpPr>
          <p:grpSpPr>
            <a:xfrm>
              <a:off x="306991" y="342900"/>
              <a:ext cx="3807809" cy="1975556"/>
              <a:chOff x="457200" y="419100"/>
              <a:chExt cx="8229600" cy="3657600"/>
            </a:xfrm>
          </p:grpSpPr>
          <p:pic>
            <p:nvPicPr>
              <p:cNvPr id="17" name="Picture 16" descr="dsc02913.jp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7200" y="419100"/>
                <a:ext cx="8229600" cy="3657600"/>
              </a:xfrm>
              <a:prstGeom prst="rect">
                <a:avLst/>
              </a:prstGeom>
              <a:ln w="190500" cap="sq">
                <a:solidFill>
                  <a:srgbClr val="C8C6BD"/>
                </a:solidFill>
                <a:prstDash val="solid"/>
                <a:miter lim="800000"/>
              </a:ln>
              <a:effectLst>
                <a:outerShdw blurRad="254000" algn="bl" rotWithShape="0">
                  <a:srgbClr val="000000">
                    <a:alpha val="43000"/>
                  </a:srgbClr>
                </a:outerShdw>
              </a:effectLst>
              <a:scene3d>
                <a:camera prst="perspectiveFront" fov="5400000"/>
                <a:lightRig rig="threePt" dir="t">
                  <a:rot lat="0" lon="0" rev="2100000"/>
                </a:lightRig>
              </a:scene3d>
              <a:sp3d extrusionH="25400">
                <a:bevelT w="304800" h="152400" prst="hardEdge"/>
                <a:extrusionClr>
                  <a:srgbClr val="000000"/>
                </a:extrusionClr>
              </a:sp3d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609600" y="476189"/>
                <a:ext cx="2913528" cy="531838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latin typeface="Times New Roman" pitchFamily="18" charset="0"/>
                    <a:cs typeface="Times New Roman" pitchFamily="18" charset="0"/>
                  </a:rPr>
                  <a:t>Cub </a:t>
                </a:r>
                <a:r>
                  <a:rPr lang="en-US" sz="1200" dirty="0" err="1" smtClean="0">
                    <a:latin typeface="Times New Roman" pitchFamily="18" charset="0"/>
                    <a:cs typeface="Times New Roman" pitchFamily="18" charset="0"/>
                  </a:rPr>
                  <a:t>camporee</a:t>
                </a:r>
                <a:endParaRPr lang="en-US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14" name="Picture 13" descr="images(3)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8114" y="2552700"/>
              <a:ext cx="3806686" cy="2286000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15" name="Picture 14" descr="images(18)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76800" y="266700"/>
              <a:ext cx="3863360" cy="2133600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16" name="Picture 15" descr="images(19)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76799" y="2628900"/>
              <a:ext cx="3891280" cy="2209800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sp>
        <p:nvSpPr>
          <p:cNvPr id="18" name="TextBox 17"/>
          <p:cNvSpPr txBox="1"/>
          <p:nvPr/>
        </p:nvSpPr>
        <p:spPr>
          <a:xfrm>
            <a:off x="1828800" y="4986635"/>
            <a:ext cx="57150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Last January I went to a cub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camporee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765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0" y="0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8458200" y="5295900"/>
            <a:ext cx="685800" cy="438150"/>
          </a:xfrm>
          <a:prstGeom prst="halfFrame">
            <a:avLst>
              <a:gd name="adj1" fmla="val 25202"/>
              <a:gd name="adj2" fmla="val 224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6200000">
            <a:off x="-123825" y="5191125"/>
            <a:ext cx="685800" cy="438150"/>
          </a:xfrm>
          <a:prstGeom prst="halfFrame">
            <a:avLst>
              <a:gd name="adj1" fmla="val 22492"/>
              <a:gd name="adj2" fmla="val 2520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582025" y="85725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7300"/>
            <a:ext cx="9223513" cy="61953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81000" y="1325614"/>
            <a:ext cx="8458200" cy="2751086"/>
            <a:chOff x="381000" y="944614"/>
            <a:chExt cx="8458200" cy="2751086"/>
          </a:xfrm>
        </p:grpSpPr>
        <p:pic>
          <p:nvPicPr>
            <p:cNvPr id="8" name="Picture 7" descr="images(32)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1000" y="944614"/>
              <a:ext cx="4126629" cy="2751086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9" name="Picture 8" descr="images(36)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84794" y="944614"/>
              <a:ext cx="4154406" cy="2743200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sp>
        <p:nvSpPr>
          <p:cNvPr id="10" name="TextBox 9"/>
          <p:cNvSpPr txBox="1"/>
          <p:nvPr/>
        </p:nvSpPr>
        <p:spPr>
          <a:xfrm>
            <a:off x="2895600" y="266700"/>
            <a:ext cx="34290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What is cub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camporee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4529435"/>
            <a:ext cx="88392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camporee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a gathering of cubs from different parts of Bangladesh.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765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0" y="0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8458200" y="5295900"/>
            <a:ext cx="685800" cy="438150"/>
          </a:xfrm>
          <a:prstGeom prst="halfFrame">
            <a:avLst>
              <a:gd name="adj1" fmla="val 25202"/>
              <a:gd name="adj2" fmla="val 224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6200000">
            <a:off x="-123825" y="5191125"/>
            <a:ext cx="685800" cy="438150"/>
          </a:xfrm>
          <a:prstGeom prst="halfFrame">
            <a:avLst>
              <a:gd name="adj1" fmla="val 22492"/>
              <a:gd name="adj2" fmla="val 2520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582025" y="85725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7300"/>
            <a:ext cx="9223513" cy="619539"/>
          </a:xfrm>
          <a:prstGeom prst="rect">
            <a:avLst/>
          </a:prstGeom>
        </p:spPr>
      </p:pic>
      <p:pic>
        <p:nvPicPr>
          <p:cNvPr id="8" name="Picture 7" descr="full_319482688_143780827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75" y="266700"/>
            <a:ext cx="6867525" cy="3733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/>
          <p:cNvSpPr txBox="1"/>
          <p:nvPr/>
        </p:nvSpPr>
        <p:spPr>
          <a:xfrm>
            <a:off x="2743200" y="4152900"/>
            <a:ext cx="3733800" cy="2330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Do you know the place?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47800" y="414635"/>
            <a:ext cx="1981200" cy="3092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dirty="0" err="1" smtClean="0">
                <a:ln w="285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Sreemangal</a:t>
            </a:r>
            <a:endParaRPr lang="en-US" sz="2400" dirty="0" smtClean="0">
              <a:ln w="28575"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0" y="4533900"/>
            <a:ext cx="7315200" cy="609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ln w="127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The cub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camporee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took place in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Sreemangal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under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Moulvibazar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district.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553</Words>
  <Application>Microsoft Office PowerPoint</Application>
  <PresentationFormat>On-screen Show (16:10)</PresentationFormat>
  <Paragraphs>109</Paragraphs>
  <Slides>24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Win7</dc:creator>
  <cp:lastModifiedBy>Win7</cp:lastModifiedBy>
  <cp:revision>45</cp:revision>
  <dcterms:created xsi:type="dcterms:W3CDTF">2006-08-16T00:00:00Z</dcterms:created>
  <dcterms:modified xsi:type="dcterms:W3CDTF">2020-07-09T03:27:09Z</dcterms:modified>
</cp:coreProperties>
</file>