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69" r:id="rId4"/>
    <p:sldId id="258" r:id="rId5"/>
    <p:sldId id="259" r:id="rId6"/>
    <p:sldId id="260" r:id="rId7"/>
    <p:sldId id="264" r:id="rId8"/>
    <p:sldId id="261" r:id="rId9"/>
    <p:sldId id="262" r:id="rId10"/>
    <p:sldId id="263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A7C4-3D73-4671-B768-680686DC947C}" type="datetimeFigureOut">
              <a:rPr lang="en-US" smtClean="0"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D117-1428-4D41-A6D9-CB14649CC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6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A7C4-3D73-4671-B768-680686DC947C}" type="datetimeFigureOut">
              <a:rPr lang="en-US" smtClean="0"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D117-1428-4D41-A6D9-CB14649CC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2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A7C4-3D73-4671-B768-680686DC947C}" type="datetimeFigureOut">
              <a:rPr lang="en-US" smtClean="0"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D117-1428-4D41-A6D9-CB14649CC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44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A7C4-3D73-4671-B768-680686DC947C}" type="datetimeFigureOut">
              <a:rPr lang="en-US" smtClean="0"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D117-1428-4D41-A6D9-CB14649CC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5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A7C4-3D73-4671-B768-680686DC947C}" type="datetimeFigureOut">
              <a:rPr lang="en-US" smtClean="0"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D117-1428-4D41-A6D9-CB14649CC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A7C4-3D73-4671-B768-680686DC947C}" type="datetimeFigureOut">
              <a:rPr lang="en-US" smtClean="0"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D117-1428-4D41-A6D9-CB14649CC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A7C4-3D73-4671-B768-680686DC947C}" type="datetimeFigureOut">
              <a:rPr lang="en-US" smtClean="0"/>
              <a:t>09-Jul-20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D117-1428-4D41-A6D9-CB14649CC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5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A7C4-3D73-4671-B768-680686DC947C}" type="datetimeFigureOut">
              <a:rPr lang="en-US" smtClean="0"/>
              <a:t>09-Jul-20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D117-1428-4D41-A6D9-CB14649CC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3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A7C4-3D73-4671-B768-680686DC947C}" type="datetimeFigureOut">
              <a:rPr lang="en-US" smtClean="0"/>
              <a:t>09-Jul-20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D117-1428-4D41-A6D9-CB14649CC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7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A7C4-3D73-4671-B768-680686DC947C}" type="datetimeFigureOut">
              <a:rPr lang="en-US" smtClean="0"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D117-1428-4D41-A6D9-CB14649CC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4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A7C4-3D73-4671-B768-680686DC947C}" type="datetimeFigureOut">
              <a:rPr lang="en-US" smtClean="0"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D117-1428-4D41-A6D9-CB14649CC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4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8A7C4-3D73-4671-B768-680686DC947C}" type="datetimeFigureOut">
              <a:rPr lang="en-US" smtClean="0"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CD117-1428-4D41-A6D9-CB14649CC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8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804755" y="644769"/>
            <a:ext cx="10757647" cy="59436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66201" y="1453662"/>
            <a:ext cx="843475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27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471" y="2099993"/>
            <a:ext cx="8288214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234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1183341" y="1667435"/>
            <a:ext cx="11008659" cy="4518212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জোড়ায়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কাজ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কত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শতকে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উত্তর</a:t>
            </a:r>
            <a:r>
              <a:rPr lang="en-US" sz="3200" dirty="0" smtClean="0">
                <a:solidFill>
                  <a:schemeClr val="tx1"/>
                </a:solidFill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</a:rPr>
              <a:t>উত্তর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পশ্চিম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অংশে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শাসনের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অবসান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ঘটিয়ে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মুসলমান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শাসনের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সূচনা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করেন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7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2250615" cy="6857999"/>
          </a:xfrm>
          <a:prstGeom prst="beve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lvl="8" algn="just"/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2368062" y="726832"/>
            <a:ext cx="6623538" cy="1477107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দলগত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কাজ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902677" y="1840523"/>
            <a:ext cx="10398369" cy="4642339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বখতিয়ার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খলজি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বার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বার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চাকুরী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পেতে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ব্যর্থ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হয়েছিলেন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কেন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?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বখতিয়ার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খলজি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তার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ভবিষ্য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ৎ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উৎস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কার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কাছে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এবং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কোথায়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খুজে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পান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। 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7443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255593" y="1282890"/>
            <a:ext cx="9403307" cy="6005015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১. 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দৈবজ্ঞ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পণ্ডিত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ও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ব্রাহ্মণগণ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রাজা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লক্ষণ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সেনকে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রাজধানী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ত্যাগ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করার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পরামর্শ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দেন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কেন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?</a:t>
            </a:r>
          </a:p>
          <a:p>
            <a:pPr algn="ctr"/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২.বিহার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থেকে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বাংলায়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প্রবেশ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করতে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হলে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কোন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দুটি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গিরিপথ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অতিক্রম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করতে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হয়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? </a:t>
            </a:r>
          </a:p>
          <a:p>
            <a:pPr algn="ctr"/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৩.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এত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অল্প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সংখ্যক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সৈন্য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নিয়ে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বখতিয়ার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খলজির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পক্ষে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বঙ্গ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বিজয়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কি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করে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সম্ভব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হল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?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বিষয়টি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আলচনা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। </a:t>
            </a:r>
          </a:p>
          <a:p>
            <a:pPr algn="ctr"/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৪.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কার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প্রচেষ্টায়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এদেশে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প্রথম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মুসলিম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শাসন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প্রতিষ্ঠিত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হয়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এবং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এই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শাসন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ব্যাবস্থা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কত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বছর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স্থায়ী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হয়েছিল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? </a:t>
            </a:r>
          </a:p>
          <a:p>
            <a:pPr algn="ctr"/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৫.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বখতিয়ার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খলজির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রাজধানী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কোথায়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ছিল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?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এবং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তিনি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কত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খ্রিষ্টাব্দে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মারা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যান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?   </a:t>
            </a:r>
          </a:p>
          <a:p>
            <a:pPr marL="342900" indent="-342900" algn="ctr">
              <a:buAutoNum type="arabicPeriod"/>
            </a:pP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342900" indent="-342900" algn="ctr">
              <a:buAutoNum type="arabicPeriod"/>
            </a:pP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859809" y="-177421"/>
            <a:ext cx="9799091" cy="16786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মূল্যায়ন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3017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528549" y="1214651"/>
            <a:ext cx="7697338" cy="4681182"/>
          </a:xfrm>
          <a:prstGeom prst="cloud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বাড়ির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কাজ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বাংলায়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মুসলমান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শাসনের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ইতিহাসে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ইখতিয়ার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উদ্দিন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মোহাম্মদ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বিন</a:t>
            </a:r>
            <a:r>
              <a:rPr lang="en-US" sz="2400" dirty="0" smtClean="0">
                <a:solidFill>
                  <a:srgbClr val="FF0000"/>
                </a:solidFill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</a:rPr>
              <a:t>বখতিয়ার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খলজির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নাম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বিশেষ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ভাবে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উল্লেখযোগ্য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উক্তিটি</a:t>
            </a:r>
            <a:r>
              <a:rPr lang="en-US" sz="2400" dirty="0" smtClean="0">
                <a:solidFill>
                  <a:srgbClr val="FF0000"/>
                </a:solidFill>
              </a:rPr>
              <a:t> –</a:t>
            </a:r>
            <a:r>
              <a:rPr lang="en-US" sz="2400" dirty="0" err="1" smtClean="0">
                <a:solidFill>
                  <a:srgbClr val="FF0000"/>
                </a:solidFill>
              </a:rPr>
              <a:t>বিশ্লেষণ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কর</a:t>
            </a:r>
            <a:r>
              <a:rPr lang="en-US" sz="2400" dirty="0" smtClean="0">
                <a:solidFill>
                  <a:srgbClr val="FF0000"/>
                </a:solidFill>
              </a:rPr>
              <a:t> ?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24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46" y="2274277"/>
            <a:ext cx="8095129" cy="45837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1875693" y="1336431"/>
            <a:ext cx="8546122" cy="76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আল্লাহ্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‌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হাফেজ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6261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52800" y="1189634"/>
            <a:ext cx="4009292" cy="533400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1582615" y="1887415"/>
            <a:ext cx="7350370" cy="3728973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মোছাঃ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ফরিদা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ইয়াছমিন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সহকারী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শিক্ষক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ময়েনপুর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কদমতলা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দ্বিমুখী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উচ্চ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বিদ্যালয়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মিঠাপুকুর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রংপুর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2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84739" y="1658816"/>
            <a:ext cx="7995138" cy="4911969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শ্রেণীঃ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১০ম </a:t>
            </a:r>
          </a:p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বিষয়ঃ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বাংলাদেশের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ইতিহাস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ও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বিশ্ব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সভ্যতা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অধ্যায়ঃ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ষষ্ট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সময়ঃ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৫০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মিনিট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984739" y="738555"/>
            <a:ext cx="7397261" cy="106680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পাঠ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পরিচিতি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Content Placeholder 3" descr="PicsArt_03-08-08.37.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02615" y="2438848"/>
            <a:ext cx="2582611" cy="3129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552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-148261" y="550984"/>
            <a:ext cx="11752728" cy="6858000"/>
          </a:xfrm>
          <a:prstGeom prst="ribbon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১.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মুসলমান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শাসনের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পূর্বে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কোন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বংশ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বাংলা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শাসন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করত</a:t>
            </a:r>
            <a:endParaRPr lang="en-US" sz="2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 ২.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কোন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শাসককে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পরাজিত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করে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বাংলায়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মুসলমান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শাসন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প্রতিষ্ঠিত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হয়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  ?</a:t>
            </a:r>
          </a:p>
          <a:p>
            <a:pPr marL="342900" indent="-342900" algn="ctr">
              <a:buAutoNum type="arabicPeriod"/>
            </a:pPr>
            <a:endParaRPr lang="en-US" sz="2400" dirty="0"/>
          </a:p>
        </p:txBody>
      </p:sp>
      <p:sp>
        <p:nvSpPr>
          <p:cNvPr id="2" name="Left-Right Arrow 1"/>
          <p:cNvSpPr/>
          <p:nvPr/>
        </p:nvSpPr>
        <p:spPr>
          <a:xfrm>
            <a:off x="4280302" y="550984"/>
            <a:ext cx="3622431" cy="1219200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পূর্বজ্ঞান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যাচাই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8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5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1.85185E-6 L -6.25E-7 -0.07222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7.40741E-7 L -6.25E-7 -0.07222 " pathEditMode="relative" rAng="0" ptsTypes="AA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equential Access Storage 1"/>
          <p:cNvSpPr/>
          <p:nvPr/>
        </p:nvSpPr>
        <p:spPr>
          <a:xfrm>
            <a:off x="403413" y="223428"/>
            <a:ext cx="10999694" cy="6212541"/>
          </a:xfrm>
          <a:prstGeom prst="flowChartMagneticTap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urveDown">
              <a:avLst/>
            </a:prstTxWarp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মধ্য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যুগের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বাংলার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রাজনৈতিক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ইতিহাস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4302370" y="433754"/>
            <a:ext cx="3997569" cy="199292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পাঠ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শিরোনাম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326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-1.48148E-6 L -3.541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865439" y="1667435"/>
            <a:ext cx="9520517" cy="4867836"/>
          </a:xfrm>
          <a:prstGeom prst="teardrop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১.বাংলায়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মুসলমান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শাসন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প্রতিষ্ঠার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পটভূমি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বলতে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পারবে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</a:t>
            </a:r>
          </a:p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২.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বাংলায়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মুসলমান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শাসনের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সূচনা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তা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বর্ণনা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করতে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পারবে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। 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415553" y="1"/>
            <a:ext cx="5701553" cy="1667434"/>
          </a:xfrm>
          <a:prstGeom prst="left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800" b="1" dirty="0" err="1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শিখনফল</a:t>
            </a:r>
            <a:r>
              <a:rPr lang="en-US" sz="4800" b="1" dirty="0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endParaRPr lang="en-US" sz="4800" b="1" dirty="0">
              <a:ln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54336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504967" y="272955"/>
            <a:ext cx="10931857" cy="6305266"/>
          </a:xfrm>
          <a:prstGeom prst="plaqu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শিক্ষার্থীদের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পাঠ্যপুস্তকের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সংশ্লিষ্ট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অংশ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পাঠ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করতে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দেবো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।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পাঠ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শেষে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কয়েকজন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শিক্ষার্থী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বোর্ডে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উপস্থাপিত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মধ্যযুগের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বাংলার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মানচিত্রে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বখতিয়ার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খলজির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বাংলা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বিজয়ের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পথ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চিহ্নিত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করবে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9530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129051" y="382138"/>
            <a:ext cx="8584442" cy="533627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97587" y="-1075460"/>
            <a:ext cx="5425336" cy="85844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Left-Right Arrow 5"/>
          <p:cNvSpPr/>
          <p:nvPr/>
        </p:nvSpPr>
        <p:spPr>
          <a:xfrm>
            <a:off x="2129048" y="5730136"/>
            <a:ext cx="8693627" cy="1139587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উপরের</a:t>
            </a:r>
            <a:r>
              <a:rPr lang="en-US" sz="4000" dirty="0" smtClean="0"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ছবিতে</a:t>
            </a:r>
            <a:r>
              <a:rPr lang="en-US" sz="4000" dirty="0" smtClean="0"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কি</a:t>
            </a:r>
            <a:r>
              <a:rPr lang="en-US" sz="4000" dirty="0" smtClean="0"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দেখা</a:t>
            </a:r>
            <a:r>
              <a:rPr lang="en-US" sz="4000" dirty="0" smtClean="0"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যাছে</a:t>
            </a:r>
            <a:r>
              <a:rPr lang="en-US" sz="4000" dirty="0" smtClean="0"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4000" dirty="0">
              <a:solidFill>
                <a:srgbClr val="00B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4901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505770" y="0"/>
            <a:ext cx="9416152" cy="5776214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77" y="1140291"/>
            <a:ext cx="7697338" cy="35997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Wave 4"/>
          <p:cNvSpPr/>
          <p:nvPr/>
        </p:nvSpPr>
        <p:spPr>
          <a:xfrm>
            <a:off x="1351127" y="109181"/>
            <a:ext cx="8420669" cy="941697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ছবিতে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ঘোড়ার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পিঠে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কাকে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দেখা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যাছে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1156535" y="4797155"/>
            <a:ext cx="8407422" cy="962200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উত্তরঃ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বখতিয়ার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খলজিকে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ঘোড়ার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পিঠে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দেখা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যাছে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5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276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</dc:creator>
  <cp:lastModifiedBy>LEON</cp:lastModifiedBy>
  <cp:revision>38</cp:revision>
  <dcterms:created xsi:type="dcterms:W3CDTF">2020-07-06T13:41:11Z</dcterms:created>
  <dcterms:modified xsi:type="dcterms:W3CDTF">2020-07-09T04:14:44Z</dcterms:modified>
</cp:coreProperties>
</file>