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FD4D2C-7A21-46D1-B7ED-295770E78FA7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790D30-07DD-4360-9E7F-EBEF6C325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86106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খরা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প্রবণ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এলাকা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…….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৭৭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371600"/>
            <a:ext cx="7543800" cy="51053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সেচের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উপকারিতাঃ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41638"/>
          </a:xfrm>
          <a:ln w="57150">
            <a:solidFill>
              <a:srgbClr val="00B050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শেকড়ের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পরিশোষণ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পরিশোষণের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আহরণ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সেচের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অনুজীবের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কার্যকারিতা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সহজলভ্যতা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3581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3"/>
            <a:ext cx="8763000" cy="13414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ফসলের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জমিতে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সেচ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819400"/>
            <a:ext cx="6051176" cy="381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47800"/>
          </a:xfrm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জমিতে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ফেলতে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ফেলাকেই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নিস্কাশন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ndex৯.jpg"/>
          <p:cNvPicPr>
            <a:picLocks noGrp="1" noChangeAspect="1"/>
          </p:cNvPicPr>
          <p:nvPr>
            <p:ph idx="1"/>
          </p:nvPr>
        </p:nvPicPr>
        <p:blipFill>
          <a:blip r:embed="rId2"/>
          <a:srcRect b="8108"/>
          <a:stretch>
            <a:fillRect/>
          </a:stretch>
        </p:blipFill>
        <p:spPr>
          <a:xfrm>
            <a:off x="3276600" y="2362200"/>
            <a:ext cx="2590800" cy="3352800"/>
          </a:xfrm>
        </p:spPr>
      </p:pic>
      <p:pic>
        <p:nvPicPr>
          <p:cNvPr id="5" name="Picture 4" descr="images৮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86000"/>
            <a:ext cx="2819400" cy="3352800"/>
          </a:xfrm>
          <a:prstGeom prst="rect">
            <a:avLst/>
          </a:prstGeom>
        </p:spPr>
      </p:pic>
      <p:pic>
        <p:nvPicPr>
          <p:cNvPr id="6" name="Picture 5" descr="images 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362200"/>
            <a:ext cx="27432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ndex দলীয় ২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0" y="1905000"/>
            <a:ext cx="3629025" cy="4038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6-Point Star 3"/>
          <p:cNvSpPr/>
          <p:nvPr/>
        </p:nvSpPr>
        <p:spPr>
          <a:xfrm>
            <a:off x="2667000" y="0"/>
            <a:ext cx="3429000" cy="213360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2286000"/>
            <a:ext cx="4953000" cy="3581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ফসলের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জমিতে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ফসলের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0838"/>
            <a:ext cx="8686800" cy="8382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…..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25963"/>
          </a:xfrm>
          <a:ln w="76200">
            <a:solidFill>
              <a:srgbClr val="00B050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বৃষ্টিপাত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অক্সিজেনের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ফসলের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অক্সিজেনের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ভূ-গর্ভস্থ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…..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মৌসুমে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বৃষ্টিপাত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2743200" cy="685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00600"/>
            <a:ext cx="8686800" cy="1570038"/>
          </a:xfrm>
          <a:ln w="28575">
            <a:solidFill>
              <a:srgbClr val="00B050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ফসলের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জমিতে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সেচ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নিস্কাশনের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পড়লে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বাড়ূ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86868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১০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0"/>
            <a:ext cx="8686800" cy="5105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1800" y="228600"/>
            <a:ext cx="2895600" cy="88265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838200"/>
            <a:ext cx="28194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5791200" y="838200"/>
            <a:ext cx="2667000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2895600"/>
            <a:ext cx="4572000" cy="3713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রওশন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জামিল</a:t>
            </a:r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রঘুনাথপুর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গঞ্জ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০১৭১৮৮৬৩৫০৫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E-mail: ahmkajol7@gmail.com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029200" y="3352800"/>
            <a:ext cx="3907536" cy="3332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ষষ্ঠ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553200" y="1600200"/>
            <a:ext cx="1195536" cy="1646684"/>
          </a:xfrm>
          <a:prstGeom prst="rect">
            <a:avLst/>
          </a:prstGeom>
        </p:spPr>
      </p:pic>
      <p:sp>
        <p:nvSpPr>
          <p:cNvPr id="10" name="Bevel 9"/>
          <p:cNvSpPr/>
          <p:nvPr/>
        </p:nvSpPr>
        <p:spPr>
          <a:xfrm>
            <a:off x="1371600" y="1371600"/>
            <a:ext cx="1219200" cy="1524000"/>
          </a:xfrm>
          <a:prstGeom prst="bevel">
            <a:avLst>
              <a:gd name="adj" fmla="val 3929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ছবিগুলোতে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পাচ্ছো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9" descr="images৯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676400"/>
            <a:ext cx="4191000" cy="45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Content Placeholder 10" descr="images১২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1676400"/>
            <a:ext cx="3962400" cy="45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458200" cy="1222375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76400" y="2209800"/>
            <a:ext cx="5334000" cy="914400"/>
          </a:xfrm>
          <a:ln w="57150">
            <a:solidFill>
              <a:srgbClr val="00B050"/>
            </a:solidFill>
          </a:ln>
        </p:spPr>
        <p:txBody>
          <a:bodyPr/>
          <a:lstStyle/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সেচের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প্রয়োজনীয়তা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……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54162"/>
            <a:ext cx="8991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শিকড়ের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শোষণ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সেচের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জমিতে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সেচ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নিষ্কাশন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কর্মকান্ডকে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প্রভাবিত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4495800" cy="838200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ভিডিওটি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….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657600" y="2895600"/>
          <a:ext cx="914400" cy="771525"/>
        </p:xfrm>
        <a:graphic>
          <a:graphicData uri="http://schemas.openxmlformats.org/presentationml/2006/ole">
            <p:oleObj spid="_x0000_s1028" name="Packager Shell Object" showAsIcon="1" r:id="rId3" imgW="914400" imgH="77148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শিকড়ের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শোষণ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……..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ndex২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676400"/>
            <a:ext cx="2667000" cy="3962400"/>
          </a:xfrm>
        </p:spPr>
      </p:pic>
      <p:pic>
        <p:nvPicPr>
          <p:cNvPr id="5" name="Picture 4" descr="index৩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52600"/>
            <a:ext cx="2743200" cy="3886200"/>
          </a:xfrm>
          <a:prstGeom prst="rect">
            <a:avLst/>
          </a:prstGeom>
        </p:spPr>
      </p:pic>
      <p:pic>
        <p:nvPicPr>
          <p:cNvPr id="6" name="Picture 5" descr="images৬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752600"/>
            <a:ext cx="25908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001000" cy="88423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index এক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09800"/>
            <a:ext cx="80772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82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বর্ষাকালে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শীত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মৌসুমে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হয়না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বললেই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অভাবে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ফসলের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ফসলের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বাড়ানোর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সেচ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১১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590800"/>
            <a:ext cx="2857500" cy="3352800"/>
          </a:xfrm>
        </p:spPr>
      </p:pic>
      <p:pic>
        <p:nvPicPr>
          <p:cNvPr id="5" name="Picture 4" descr="index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590800"/>
            <a:ext cx="2781300" cy="3352800"/>
          </a:xfrm>
          <a:prstGeom prst="rect">
            <a:avLst/>
          </a:prstGeom>
        </p:spPr>
      </p:pic>
      <p:pic>
        <p:nvPicPr>
          <p:cNvPr id="6" name="Picture 5" descr="index৫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590800"/>
            <a:ext cx="2752725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 rtlCol="0" anchor="ctr"/>
      <a:lstStyle>
        <a:defPPr algn="ctr">
          <a:defRPr sz="4400" b="1" dirty="0" err="1" smtClean="0">
            <a:solidFill>
              <a:schemeClr val="tx1"/>
            </a:solidFill>
            <a:latin typeface="NikoshBAN" pitchFamily="2" charset="0"/>
            <a:cs typeface="NikoshBAN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334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Trek</vt:lpstr>
      <vt:lpstr>Packager Shell Object</vt:lpstr>
      <vt:lpstr>সবাইকে শুভেচ্ছা</vt:lpstr>
      <vt:lpstr>পরিচিতি</vt:lpstr>
      <vt:lpstr>নীচের ছবিগুলোতে তোমরা কি দেখতে পাচ্ছো?</vt:lpstr>
      <vt:lpstr>আজকের পাঠ</vt:lpstr>
      <vt:lpstr>এই পাঠ শেষে শিক্ষার্থীরা……</vt:lpstr>
      <vt:lpstr>নীচের ভিডিওটি দেখ….</vt:lpstr>
      <vt:lpstr>শিকড়ের সাহায্যে পানি শোষণ……..</vt:lpstr>
      <vt:lpstr>একক কাজ</vt:lpstr>
      <vt:lpstr> আমাদের দেশে বর্ষাকালে বেশি বৃষ্টি হলেও শীত মৌসুমে হয়না বললেই চলে। ফলে পানির অভাবে ফসলের ফলন কম হয়। এ অবস্থায় ফসলের ফলন বাড়ানোর জন্য পানি সেচ দিতে হয়।</vt:lpstr>
      <vt:lpstr>বাংলাদেশের খরা প্রবণ এলাকা…….</vt:lpstr>
      <vt:lpstr>পানি সেচের উপকারিতাঃ-</vt:lpstr>
      <vt:lpstr>জোড়ায় কাজ</vt:lpstr>
      <vt:lpstr> জমিতে অতিরিক্ত পানি জমে থাকলে তা সরিয়ে ফেলতে হয়। জমি থেকে এই অতিরিক্ত পানি সরিয়ে ফেলাকেই পানি নিস্কাশন বলে।</vt:lpstr>
      <vt:lpstr>Slide 14</vt:lpstr>
      <vt:lpstr>মূল্যায়ণ…..</vt:lpstr>
      <vt:lpstr>বাড়ীর কাজ</vt:lpstr>
      <vt:lpstr>সবাইকে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Kajol</dc:creator>
  <cp:lastModifiedBy>Kajol</cp:lastModifiedBy>
  <cp:revision>61</cp:revision>
  <dcterms:created xsi:type="dcterms:W3CDTF">2019-07-27T07:51:49Z</dcterms:created>
  <dcterms:modified xsi:type="dcterms:W3CDTF">2019-07-27T17:09:02Z</dcterms:modified>
</cp:coreProperties>
</file>