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0" r:id="rId3"/>
    <p:sldMasterId id="2147483702" r:id="rId4"/>
  </p:sldMasterIdLst>
  <p:sldIdLst>
    <p:sldId id="257" r:id="rId5"/>
    <p:sldId id="258" r:id="rId6"/>
    <p:sldId id="277" r:id="rId7"/>
    <p:sldId id="287" r:id="rId8"/>
    <p:sldId id="267" r:id="rId9"/>
    <p:sldId id="286" r:id="rId10"/>
    <p:sldId id="274" r:id="rId11"/>
    <p:sldId id="260" r:id="rId12"/>
    <p:sldId id="278" r:id="rId13"/>
    <p:sldId id="263" r:id="rId14"/>
    <p:sldId id="292" r:id="rId15"/>
    <p:sldId id="288" r:id="rId16"/>
    <p:sldId id="290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DDDDD"/>
    <a:srgbClr val="44EC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5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94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6050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241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65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90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8098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59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523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135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71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632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5517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059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700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143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3210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6849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976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69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37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937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542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297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199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59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035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504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818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245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871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90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202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181 w 596"/>
                  <a:gd name="T1" fmla="*/ 4103 h 666"/>
                  <a:gd name="T2" fmla="*/ 65 w 596"/>
                  <a:gd name="T3" fmla="*/ 3779 h 666"/>
                  <a:gd name="T4" fmla="*/ 0 w 596"/>
                  <a:gd name="T5" fmla="*/ 3202 h 666"/>
                  <a:gd name="T6" fmla="*/ 45 w 596"/>
                  <a:gd name="T7" fmla="*/ 2462 h 666"/>
                  <a:gd name="T8" fmla="*/ 280 w 596"/>
                  <a:gd name="T9" fmla="*/ 1675 h 666"/>
                  <a:gd name="T10" fmla="*/ 769 w 596"/>
                  <a:gd name="T11" fmla="*/ 930 h 666"/>
                  <a:gd name="T12" fmla="*/ 1590 w 596"/>
                  <a:gd name="T13" fmla="*/ 343 h 666"/>
                  <a:gd name="T14" fmla="*/ 2762 w 596"/>
                  <a:gd name="T15" fmla="*/ 20 h 666"/>
                  <a:gd name="T16" fmla="*/ 4252 w 596"/>
                  <a:gd name="T17" fmla="*/ 100 h 666"/>
                  <a:gd name="T18" fmla="*/ 5417 w 596"/>
                  <a:gd name="T19" fmla="*/ 756 h 666"/>
                  <a:gd name="T20" fmla="*/ 6198 w 596"/>
                  <a:gd name="T21" fmla="*/ 1831 h 666"/>
                  <a:gd name="T22" fmla="*/ 6614 w 596"/>
                  <a:gd name="T23" fmla="*/ 3146 h 666"/>
                  <a:gd name="T24" fmla="*/ 6658 w 596"/>
                  <a:gd name="T25" fmla="*/ 4535 h 666"/>
                  <a:gd name="T26" fmla="*/ 6334 w 596"/>
                  <a:gd name="T27" fmla="*/ 5822 h 666"/>
                  <a:gd name="T28" fmla="*/ 5672 w 596"/>
                  <a:gd name="T29" fmla="*/ 6816 h 666"/>
                  <a:gd name="T30" fmla="*/ 4668 w 596"/>
                  <a:gd name="T31" fmla="*/ 7349 h 666"/>
                  <a:gd name="T32" fmla="*/ 4352 w 596"/>
                  <a:gd name="T33" fmla="*/ 7302 h 666"/>
                  <a:gd name="T34" fmla="*/ 4932 w 596"/>
                  <a:gd name="T35" fmla="*/ 6841 h 666"/>
                  <a:gd name="T36" fmla="*/ 5392 w 596"/>
                  <a:gd name="T37" fmla="*/ 6031 h 666"/>
                  <a:gd name="T38" fmla="*/ 5692 w 596"/>
                  <a:gd name="T39" fmla="*/ 5030 h 666"/>
                  <a:gd name="T40" fmla="*/ 5817 w 596"/>
                  <a:gd name="T41" fmla="*/ 3938 h 666"/>
                  <a:gd name="T42" fmla="*/ 5752 w 596"/>
                  <a:gd name="T43" fmla="*/ 2859 h 666"/>
                  <a:gd name="T44" fmla="*/ 5428 w 596"/>
                  <a:gd name="T45" fmla="*/ 1929 h 666"/>
                  <a:gd name="T46" fmla="*/ 4842 w 596"/>
                  <a:gd name="T47" fmla="*/ 1242 h 666"/>
                  <a:gd name="T48" fmla="*/ 3818 w 596"/>
                  <a:gd name="T49" fmla="*/ 829 h 666"/>
                  <a:gd name="T50" fmla="*/ 2751 w 596"/>
                  <a:gd name="T51" fmla="*/ 676 h 666"/>
                  <a:gd name="T52" fmla="*/ 1946 w 596"/>
                  <a:gd name="T53" fmla="*/ 785 h 666"/>
                  <a:gd name="T54" fmla="*/ 1355 w 596"/>
                  <a:gd name="T55" fmla="*/ 1119 h 666"/>
                  <a:gd name="T56" fmla="*/ 939 w 596"/>
                  <a:gd name="T57" fmla="*/ 1650 h 666"/>
                  <a:gd name="T58" fmla="*/ 635 w 596"/>
                  <a:gd name="T59" fmla="*/ 2281 h 666"/>
                  <a:gd name="T60" fmla="*/ 445 w 596"/>
                  <a:gd name="T61" fmla="*/ 3012 h 666"/>
                  <a:gd name="T62" fmla="*/ 315 w 596"/>
                  <a:gd name="T63" fmla="*/ 3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80 h 237"/>
                  <a:gd name="T4" fmla="*/ 36 w 257"/>
                  <a:gd name="T5" fmla="*/ 562 h 237"/>
                  <a:gd name="T6" fmla="*/ 64 w 257"/>
                  <a:gd name="T7" fmla="*/ 842 h 237"/>
                  <a:gd name="T8" fmla="*/ 118 w 257"/>
                  <a:gd name="T9" fmla="*/ 1105 h 237"/>
                  <a:gd name="T10" fmla="*/ 198 w 257"/>
                  <a:gd name="T11" fmla="*/ 1340 h 237"/>
                  <a:gd name="T12" fmla="*/ 295 w 257"/>
                  <a:gd name="T13" fmla="*/ 1586 h 237"/>
                  <a:gd name="T14" fmla="*/ 415 w 257"/>
                  <a:gd name="T15" fmla="*/ 1813 h 237"/>
                  <a:gd name="T16" fmla="*/ 558 w 257"/>
                  <a:gd name="T17" fmla="*/ 2003 h 237"/>
                  <a:gd name="T18" fmla="*/ 735 w 257"/>
                  <a:gd name="T19" fmla="*/ 2184 h 237"/>
                  <a:gd name="T20" fmla="*/ 942 w 257"/>
                  <a:gd name="T21" fmla="*/ 2339 h 237"/>
                  <a:gd name="T22" fmla="*/ 1164 w 257"/>
                  <a:gd name="T23" fmla="*/ 2465 h 237"/>
                  <a:gd name="T24" fmla="*/ 1437 w 257"/>
                  <a:gd name="T25" fmla="*/ 2565 h 237"/>
                  <a:gd name="T26" fmla="*/ 1733 w 257"/>
                  <a:gd name="T27" fmla="*/ 2630 h 237"/>
                  <a:gd name="T28" fmla="*/ 2064 w 257"/>
                  <a:gd name="T29" fmla="*/ 2666 h 237"/>
                  <a:gd name="T30" fmla="*/ 2413 w 257"/>
                  <a:gd name="T31" fmla="*/ 2655 h 237"/>
                  <a:gd name="T32" fmla="*/ 2819 w 257"/>
                  <a:gd name="T33" fmla="*/ 2610 h 237"/>
                  <a:gd name="T34" fmla="*/ 2457 w 257"/>
                  <a:gd name="T35" fmla="*/ 2554 h 237"/>
                  <a:gd name="T36" fmla="*/ 2137 w 257"/>
                  <a:gd name="T37" fmla="*/ 2476 h 237"/>
                  <a:gd name="T38" fmla="*/ 1866 w 257"/>
                  <a:gd name="T39" fmla="*/ 2384 h 237"/>
                  <a:gd name="T40" fmla="*/ 1624 w 257"/>
                  <a:gd name="T41" fmla="*/ 2294 h 237"/>
                  <a:gd name="T42" fmla="*/ 1402 w 257"/>
                  <a:gd name="T43" fmla="*/ 2169 h 237"/>
                  <a:gd name="T44" fmla="*/ 1229 w 257"/>
                  <a:gd name="T45" fmla="*/ 2048 h 237"/>
                  <a:gd name="T46" fmla="*/ 1066 w 257"/>
                  <a:gd name="T47" fmla="*/ 1902 h 237"/>
                  <a:gd name="T48" fmla="*/ 922 w 257"/>
                  <a:gd name="T49" fmla="*/ 1741 h 237"/>
                  <a:gd name="T50" fmla="*/ 789 w 257"/>
                  <a:gd name="T51" fmla="*/ 1586 h 237"/>
                  <a:gd name="T52" fmla="*/ 671 w 257"/>
                  <a:gd name="T53" fmla="*/ 1405 h 237"/>
                  <a:gd name="T54" fmla="*/ 573 w 257"/>
                  <a:gd name="T55" fmla="*/ 1205 h 237"/>
                  <a:gd name="T56" fmla="*/ 473 w 257"/>
                  <a:gd name="T57" fmla="*/ 988 h 237"/>
                  <a:gd name="T58" fmla="*/ 360 w 257"/>
                  <a:gd name="T59" fmla="*/ 777 h 237"/>
                  <a:gd name="T60" fmla="*/ 251 w 257"/>
                  <a:gd name="T61" fmla="*/ 527 h 237"/>
                  <a:gd name="T62" fmla="*/ 133 w 257"/>
                  <a:gd name="T63" fmla="*/ 27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858 w 124"/>
                  <a:gd name="T1" fmla="*/ 0 h 110"/>
                  <a:gd name="T2" fmla="*/ 1383 w 124"/>
                  <a:gd name="T3" fmla="*/ 1250 h 110"/>
                  <a:gd name="T4" fmla="*/ 1338 w 124"/>
                  <a:gd name="T5" fmla="*/ 1240 h 110"/>
                  <a:gd name="T6" fmla="*/ 1193 w 124"/>
                  <a:gd name="T7" fmla="*/ 1220 h 110"/>
                  <a:gd name="T8" fmla="*/ 994 w 124"/>
                  <a:gd name="T9" fmla="*/ 1173 h 110"/>
                  <a:gd name="T10" fmla="*/ 760 w 124"/>
                  <a:gd name="T11" fmla="*/ 1148 h 110"/>
                  <a:gd name="T12" fmla="*/ 505 w 124"/>
                  <a:gd name="T13" fmla="*/ 1127 h 110"/>
                  <a:gd name="T14" fmla="*/ 279 w 124"/>
                  <a:gd name="T15" fmla="*/ 1139 h 110"/>
                  <a:gd name="T16" fmla="*/ 101 w 124"/>
                  <a:gd name="T17" fmla="*/ 1184 h 110"/>
                  <a:gd name="T18" fmla="*/ 0 w 124"/>
                  <a:gd name="T19" fmla="*/ 1277 h 110"/>
                  <a:gd name="T20" fmla="*/ 45 w 124"/>
                  <a:gd name="T21" fmla="*/ 1139 h 110"/>
                  <a:gd name="T22" fmla="*/ 89 w 124"/>
                  <a:gd name="T23" fmla="*/ 1030 h 110"/>
                  <a:gd name="T24" fmla="*/ 179 w 124"/>
                  <a:gd name="T25" fmla="*/ 953 h 110"/>
                  <a:gd name="T26" fmla="*/ 279 w 124"/>
                  <a:gd name="T27" fmla="*/ 881 h 110"/>
                  <a:gd name="T28" fmla="*/ 400 w 124"/>
                  <a:gd name="T29" fmla="*/ 835 h 110"/>
                  <a:gd name="T30" fmla="*/ 525 w 124"/>
                  <a:gd name="T31" fmla="*/ 824 h 110"/>
                  <a:gd name="T32" fmla="*/ 659 w 124"/>
                  <a:gd name="T33" fmla="*/ 824 h 110"/>
                  <a:gd name="T34" fmla="*/ 804 w 124"/>
                  <a:gd name="T35" fmla="*/ 860 h 110"/>
                  <a:gd name="T36" fmla="*/ 813 w 124"/>
                  <a:gd name="T37" fmla="*/ 824 h 110"/>
                  <a:gd name="T38" fmla="*/ 777 w 124"/>
                  <a:gd name="T39" fmla="*/ 650 h 110"/>
                  <a:gd name="T40" fmla="*/ 748 w 124"/>
                  <a:gd name="T41" fmla="*/ 441 h 110"/>
                  <a:gd name="T42" fmla="*/ 724 w 124"/>
                  <a:gd name="T43" fmla="*/ 349 h 110"/>
                  <a:gd name="T44" fmla="*/ 704 w 124"/>
                  <a:gd name="T45" fmla="*/ 349 h 110"/>
                  <a:gd name="T46" fmla="*/ 679 w 124"/>
                  <a:gd name="T47" fmla="*/ 337 h 110"/>
                  <a:gd name="T48" fmla="*/ 659 w 124"/>
                  <a:gd name="T49" fmla="*/ 303 h 110"/>
                  <a:gd name="T50" fmla="*/ 634 w 124"/>
                  <a:gd name="T51" fmla="*/ 267 h 110"/>
                  <a:gd name="T52" fmla="*/ 634 w 124"/>
                  <a:gd name="T53" fmla="*/ 220 h 110"/>
                  <a:gd name="T54" fmla="*/ 659 w 124"/>
                  <a:gd name="T55" fmla="*/ 163 h 110"/>
                  <a:gd name="T56" fmla="*/ 733 w 124"/>
                  <a:gd name="T57" fmla="*/ 93 h 110"/>
                  <a:gd name="T58" fmla="*/ 858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6 w 109"/>
                  <a:gd name="T3" fmla="*/ 9 h 156"/>
                  <a:gd name="T4" fmla="*/ 202 w 109"/>
                  <a:gd name="T5" fmla="*/ 53 h 156"/>
                  <a:gd name="T6" fmla="*/ 420 w 109"/>
                  <a:gd name="T7" fmla="*/ 133 h 156"/>
                  <a:gd name="T8" fmla="*/ 656 w 109"/>
                  <a:gd name="T9" fmla="*/ 262 h 156"/>
                  <a:gd name="T10" fmla="*/ 883 w 109"/>
                  <a:gd name="T11" fmla="*/ 485 h 156"/>
                  <a:gd name="T12" fmla="*/ 1092 w 109"/>
                  <a:gd name="T13" fmla="*/ 781 h 156"/>
                  <a:gd name="T14" fmla="*/ 1218 w 109"/>
                  <a:gd name="T15" fmla="*/ 1188 h 156"/>
                  <a:gd name="T16" fmla="*/ 1238 w 109"/>
                  <a:gd name="T17" fmla="*/ 1717 h 156"/>
                  <a:gd name="T18" fmla="*/ 1191 w 109"/>
                  <a:gd name="T19" fmla="*/ 1717 h 156"/>
                  <a:gd name="T20" fmla="*/ 1126 w 109"/>
                  <a:gd name="T21" fmla="*/ 1717 h 156"/>
                  <a:gd name="T22" fmla="*/ 1056 w 109"/>
                  <a:gd name="T23" fmla="*/ 1717 h 156"/>
                  <a:gd name="T24" fmla="*/ 991 w 109"/>
                  <a:gd name="T25" fmla="*/ 1697 h 156"/>
                  <a:gd name="T26" fmla="*/ 919 w 109"/>
                  <a:gd name="T27" fmla="*/ 1682 h 156"/>
                  <a:gd name="T28" fmla="*/ 838 w 109"/>
                  <a:gd name="T29" fmla="*/ 1653 h 156"/>
                  <a:gd name="T30" fmla="*/ 748 w 109"/>
                  <a:gd name="T31" fmla="*/ 1597 h 156"/>
                  <a:gd name="T32" fmla="*/ 656 w 109"/>
                  <a:gd name="T33" fmla="*/ 1528 h 156"/>
                  <a:gd name="T34" fmla="*/ 600 w 109"/>
                  <a:gd name="T35" fmla="*/ 1386 h 156"/>
                  <a:gd name="T36" fmla="*/ 600 w 109"/>
                  <a:gd name="T37" fmla="*/ 1221 h 156"/>
                  <a:gd name="T38" fmla="*/ 636 w 109"/>
                  <a:gd name="T39" fmla="*/ 1059 h 156"/>
                  <a:gd name="T40" fmla="*/ 672 w 109"/>
                  <a:gd name="T41" fmla="*/ 881 h 156"/>
                  <a:gd name="T42" fmla="*/ 636 w 109"/>
                  <a:gd name="T43" fmla="*/ 683 h 156"/>
                  <a:gd name="T44" fmla="*/ 546 w 109"/>
                  <a:gd name="T45" fmla="*/ 476 h 156"/>
                  <a:gd name="T46" fmla="*/ 353 w 109"/>
                  <a:gd name="T47" fmla="*/ 2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347 w 46"/>
                  <a:gd name="T1" fmla="*/ 0 h 94"/>
                  <a:gd name="T2" fmla="*/ 226 w 46"/>
                  <a:gd name="T3" fmla="*/ 416 h 94"/>
                  <a:gd name="T4" fmla="*/ 170 w 46"/>
                  <a:gd name="T5" fmla="*/ 683 h 94"/>
                  <a:gd name="T6" fmla="*/ 125 w 46"/>
                  <a:gd name="T7" fmla="*/ 869 h 94"/>
                  <a:gd name="T8" fmla="*/ 0 w 46"/>
                  <a:gd name="T9" fmla="*/ 1034 h 94"/>
                  <a:gd name="T10" fmla="*/ 134 w 46"/>
                  <a:gd name="T11" fmla="*/ 969 h 94"/>
                  <a:gd name="T12" fmla="*/ 260 w 46"/>
                  <a:gd name="T13" fmla="*/ 880 h 94"/>
                  <a:gd name="T14" fmla="*/ 361 w 46"/>
                  <a:gd name="T15" fmla="*/ 756 h 94"/>
                  <a:gd name="T16" fmla="*/ 452 w 46"/>
                  <a:gd name="T17" fmla="*/ 627 h 94"/>
                  <a:gd name="T18" fmla="*/ 506 w 46"/>
                  <a:gd name="T19" fmla="*/ 485 h 94"/>
                  <a:gd name="T20" fmla="*/ 517 w 46"/>
                  <a:gd name="T21" fmla="*/ 331 h 94"/>
                  <a:gd name="T22" fmla="*/ 470 w 46"/>
                  <a:gd name="T23" fmla="*/ 162 h 94"/>
                  <a:gd name="T24" fmla="*/ 3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 w 54"/>
                  <a:gd name="T3" fmla="*/ 11 h 40"/>
                  <a:gd name="T4" fmla="*/ 64 w 54"/>
                  <a:gd name="T5" fmla="*/ 36 h 40"/>
                  <a:gd name="T6" fmla="*/ 142 w 54"/>
                  <a:gd name="T7" fmla="*/ 92 h 40"/>
                  <a:gd name="T8" fmla="*/ 231 w 54"/>
                  <a:gd name="T9" fmla="*/ 137 h 40"/>
                  <a:gd name="T10" fmla="*/ 316 w 54"/>
                  <a:gd name="T11" fmla="*/ 173 h 40"/>
                  <a:gd name="T12" fmla="*/ 416 w 54"/>
                  <a:gd name="T13" fmla="*/ 194 h 40"/>
                  <a:gd name="T14" fmla="*/ 504 w 54"/>
                  <a:gd name="T15" fmla="*/ 207 h 40"/>
                  <a:gd name="T16" fmla="*/ 593 w 54"/>
                  <a:gd name="T17" fmla="*/ 182 h 40"/>
                  <a:gd name="T18" fmla="*/ 582 w 54"/>
                  <a:gd name="T19" fmla="*/ 284 h 40"/>
                  <a:gd name="T20" fmla="*/ 549 w 54"/>
                  <a:gd name="T21" fmla="*/ 376 h 40"/>
                  <a:gd name="T22" fmla="*/ 484 w 54"/>
                  <a:gd name="T23" fmla="*/ 437 h 40"/>
                  <a:gd name="T24" fmla="*/ 404 w 54"/>
                  <a:gd name="T25" fmla="*/ 457 h 40"/>
                  <a:gd name="T26" fmla="*/ 307 w 54"/>
                  <a:gd name="T27" fmla="*/ 446 h 40"/>
                  <a:gd name="T28" fmla="*/ 207 w 54"/>
                  <a:gd name="T29" fmla="*/ 365 h 40"/>
                  <a:gd name="T30" fmla="*/ 109 w 54"/>
                  <a:gd name="T31" fmla="*/ 22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4 w 149"/>
                  <a:gd name="T3" fmla="*/ 155 h 704"/>
                  <a:gd name="T4" fmla="*/ 173 w 149"/>
                  <a:gd name="T5" fmla="*/ 351 h 704"/>
                  <a:gd name="T6" fmla="*/ 303 w 149"/>
                  <a:gd name="T7" fmla="*/ 600 h 704"/>
                  <a:gd name="T8" fmla="*/ 447 w 149"/>
                  <a:gd name="T9" fmla="*/ 924 h 704"/>
                  <a:gd name="T10" fmla="*/ 627 w 149"/>
                  <a:gd name="T11" fmla="*/ 1325 h 704"/>
                  <a:gd name="T12" fmla="*/ 795 w 149"/>
                  <a:gd name="T13" fmla="*/ 1755 h 704"/>
                  <a:gd name="T14" fmla="*/ 957 w 149"/>
                  <a:gd name="T15" fmla="*/ 2249 h 704"/>
                  <a:gd name="T16" fmla="*/ 1083 w 149"/>
                  <a:gd name="T17" fmla="*/ 2822 h 704"/>
                  <a:gd name="T18" fmla="*/ 1216 w 149"/>
                  <a:gd name="T19" fmla="*/ 3431 h 704"/>
                  <a:gd name="T20" fmla="*/ 1304 w 149"/>
                  <a:gd name="T21" fmla="*/ 4133 h 704"/>
                  <a:gd name="T22" fmla="*/ 1349 w 149"/>
                  <a:gd name="T23" fmla="*/ 4902 h 704"/>
                  <a:gd name="T24" fmla="*/ 1369 w 149"/>
                  <a:gd name="T25" fmla="*/ 5706 h 704"/>
                  <a:gd name="T26" fmla="*/ 1304 w 149"/>
                  <a:gd name="T27" fmla="*/ 6604 h 704"/>
                  <a:gd name="T28" fmla="*/ 1183 w 149"/>
                  <a:gd name="T29" fmla="*/ 7555 h 704"/>
                  <a:gd name="T30" fmla="*/ 1001 w 149"/>
                  <a:gd name="T31" fmla="*/ 8555 h 704"/>
                  <a:gd name="T32" fmla="*/ 726 w 149"/>
                  <a:gd name="T33" fmla="*/ 9657 h 704"/>
                  <a:gd name="T34" fmla="*/ 421 w 149"/>
                  <a:gd name="T35" fmla="*/ 10906 h 704"/>
                  <a:gd name="T36" fmla="*/ 230 w 149"/>
                  <a:gd name="T37" fmla="*/ 12062 h 704"/>
                  <a:gd name="T38" fmla="*/ 109 w 149"/>
                  <a:gd name="T39" fmla="*/ 13129 h 704"/>
                  <a:gd name="T40" fmla="*/ 64 w 149"/>
                  <a:gd name="T41" fmla="*/ 14156 h 704"/>
                  <a:gd name="T42" fmla="*/ 64 w 149"/>
                  <a:gd name="T43" fmla="*/ 15132 h 704"/>
                  <a:gd name="T44" fmla="*/ 89 w 149"/>
                  <a:gd name="T45" fmla="*/ 16039 h 704"/>
                  <a:gd name="T46" fmla="*/ 133 w 149"/>
                  <a:gd name="T47" fmla="*/ 16835 h 704"/>
                  <a:gd name="T48" fmla="*/ 153 w 149"/>
                  <a:gd name="T49" fmla="*/ 17613 h 704"/>
                  <a:gd name="T50" fmla="*/ 447 w 149"/>
                  <a:gd name="T51" fmla="*/ 17212 h 704"/>
                  <a:gd name="T52" fmla="*/ 421 w 149"/>
                  <a:gd name="T53" fmla="*/ 17013 h 704"/>
                  <a:gd name="T54" fmla="*/ 392 w 149"/>
                  <a:gd name="T55" fmla="*/ 16440 h 704"/>
                  <a:gd name="T56" fmla="*/ 359 w 149"/>
                  <a:gd name="T57" fmla="*/ 15559 h 704"/>
                  <a:gd name="T58" fmla="*/ 383 w 149"/>
                  <a:gd name="T59" fmla="*/ 14387 h 704"/>
                  <a:gd name="T60" fmla="*/ 447 w 149"/>
                  <a:gd name="T61" fmla="*/ 12986 h 704"/>
                  <a:gd name="T62" fmla="*/ 627 w 149"/>
                  <a:gd name="T63" fmla="*/ 11386 h 704"/>
                  <a:gd name="T64" fmla="*/ 932 w 149"/>
                  <a:gd name="T65" fmla="*/ 9657 h 704"/>
                  <a:gd name="T66" fmla="*/ 1402 w 149"/>
                  <a:gd name="T67" fmla="*/ 7827 h 704"/>
                  <a:gd name="T68" fmla="*/ 1555 w 149"/>
                  <a:gd name="T69" fmla="*/ 6981 h 704"/>
                  <a:gd name="T70" fmla="*/ 1619 w 149"/>
                  <a:gd name="T71" fmla="*/ 5876 h 704"/>
                  <a:gd name="T72" fmla="*/ 1566 w 149"/>
                  <a:gd name="T73" fmla="*/ 4601 h 704"/>
                  <a:gd name="T74" fmla="*/ 1422 w 149"/>
                  <a:gd name="T75" fmla="*/ 3352 h 704"/>
                  <a:gd name="T76" fmla="*/ 1183 w 149"/>
                  <a:gd name="T77" fmla="*/ 2129 h 704"/>
                  <a:gd name="T78" fmla="*/ 877 w 149"/>
                  <a:gd name="T79" fmla="*/ 1103 h 704"/>
                  <a:gd name="T80" fmla="*/ 476 w 149"/>
                  <a:gd name="T81" fmla="*/ 35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09 w 128"/>
                <a:gd name="T1" fmla="*/ 0 h 217"/>
                <a:gd name="T2" fmla="*/ 1688 w 128"/>
                <a:gd name="T3" fmla="*/ 242 h 217"/>
                <a:gd name="T4" fmla="*/ 1847 w 128"/>
                <a:gd name="T5" fmla="*/ 724 h 217"/>
                <a:gd name="T6" fmla="*/ 1973 w 128"/>
                <a:gd name="T7" fmla="*/ 1343 h 217"/>
                <a:gd name="T8" fmla="*/ 2057 w 128"/>
                <a:gd name="T9" fmla="*/ 2085 h 217"/>
                <a:gd name="T10" fmla="*/ 2039 w 128"/>
                <a:gd name="T11" fmla="*/ 2970 h 217"/>
                <a:gd name="T12" fmla="*/ 1865 w 128"/>
                <a:gd name="T13" fmla="*/ 3882 h 217"/>
                <a:gd name="T14" fmla="*/ 1509 w 128"/>
                <a:gd name="T15" fmla="*/ 4839 h 217"/>
                <a:gd name="T16" fmla="*/ 961 w 128"/>
                <a:gd name="T17" fmla="*/ 5805 h 217"/>
                <a:gd name="T18" fmla="*/ 790 w 128"/>
                <a:gd name="T19" fmla="*/ 5697 h 217"/>
                <a:gd name="T20" fmla="*/ 611 w 128"/>
                <a:gd name="T21" fmla="*/ 5617 h 217"/>
                <a:gd name="T22" fmla="*/ 421 w 128"/>
                <a:gd name="T23" fmla="*/ 5482 h 217"/>
                <a:gd name="T24" fmla="*/ 255 w 128"/>
                <a:gd name="T25" fmla="*/ 5374 h 217"/>
                <a:gd name="T26" fmla="*/ 126 w 128"/>
                <a:gd name="T27" fmla="*/ 5243 h 217"/>
                <a:gd name="T28" fmla="*/ 33 w 128"/>
                <a:gd name="T29" fmla="*/ 5081 h 217"/>
                <a:gd name="T30" fmla="*/ 0 w 128"/>
                <a:gd name="T31" fmla="*/ 4893 h 217"/>
                <a:gd name="T32" fmla="*/ 20 w 128"/>
                <a:gd name="T33" fmla="*/ 4758 h 217"/>
                <a:gd name="T34" fmla="*/ 209 w 128"/>
                <a:gd name="T35" fmla="*/ 4570 h 217"/>
                <a:gd name="T36" fmla="*/ 464 w 128"/>
                <a:gd name="T37" fmla="*/ 4313 h 217"/>
                <a:gd name="T38" fmla="*/ 739 w 128"/>
                <a:gd name="T39" fmla="*/ 4017 h 217"/>
                <a:gd name="T40" fmla="*/ 1012 w 128"/>
                <a:gd name="T41" fmla="*/ 3586 h 217"/>
                <a:gd name="T42" fmla="*/ 1267 w 128"/>
                <a:gd name="T43" fmla="*/ 2997 h 217"/>
                <a:gd name="T44" fmla="*/ 1464 w 128"/>
                <a:gd name="T45" fmla="*/ 2219 h 217"/>
                <a:gd name="T46" fmla="*/ 1559 w 128"/>
                <a:gd name="T47" fmla="*/ 1235 h 217"/>
                <a:gd name="T48" fmla="*/ 15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079 w 117"/>
                <a:gd name="T1" fmla="*/ 0 h 132"/>
                <a:gd name="T2" fmla="*/ 0 w 117"/>
                <a:gd name="T3" fmla="*/ 1086 h 132"/>
                <a:gd name="T4" fmla="*/ 82 w 117"/>
                <a:gd name="T5" fmla="*/ 1125 h 132"/>
                <a:gd name="T6" fmla="*/ 384 w 117"/>
                <a:gd name="T7" fmla="*/ 1262 h 132"/>
                <a:gd name="T8" fmla="*/ 805 w 117"/>
                <a:gd name="T9" fmla="*/ 1568 h 132"/>
                <a:gd name="T10" fmla="*/ 1274 w 117"/>
                <a:gd name="T11" fmla="*/ 2039 h 132"/>
                <a:gd name="T12" fmla="*/ 1831 w 117"/>
                <a:gd name="T13" fmla="*/ 2693 h 132"/>
                <a:gd name="T14" fmla="*/ 2327 w 117"/>
                <a:gd name="T15" fmla="*/ 3473 h 132"/>
                <a:gd name="T16" fmla="*/ 2829 w 117"/>
                <a:gd name="T17" fmla="*/ 4471 h 132"/>
                <a:gd name="T18" fmla="*/ 3213 w 117"/>
                <a:gd name="T19" fmla="*/ 5733 h 132"/>
                <a:gd name="T20" fmla="*/ 3240 w 117"/>
                <a:gd name="T21" fmla="*/ 5213 h 132"/>
                <a:gd name="T22" fmla="*/ 3186 w 117"/>
                <a:gd name="T23" fmla="*/ 4647 h 132"/>
                <a:gd name="T24" fmla="*/ 2992 w 117"/>
                <a:gd name="T25" fmla="*/ 3905 h 132"/>
                <a:gd name="T26" fmla="*/ 2747 w 117"/>
                <a:gd name="T27" fmla="*/ 3213 h 132"/>
                <a:gd name="T28" fmla="*/ 2463 w 117"/>
                <a:gd name="T29" fmla="*/ 2520 h 132"/>
                <a:gd name="T30" fmla="*/ 2160 w 117"/>
                <a:gd name="T31" fmla="*/ 1951 h 132"/>
                <a:gd name="T32" fmla="*/ 1858 w 117"/>
                <a:gd name="T33" fmla="*/ 1568 h 132"/>
                <a:gd name="T34" fmla="*/ 1601 w 117"/>
                <a:gd name="T35" fmla="*/ 1385 h 132"/>
                <a:gd name="T36" fmla="*/ 1912 w 117"/>
                <a:gd name="T37" fmla="*/ 1262 h 132"/>
                <a:gd name="T38" fmla="*/ 2188 w 117"/>
                <a:gd name="T39" fmla="*/ 1209 h 132"/>
                <a:gd name="T40" fmla="*/ 2463 w 117"/>
                <a:gd name="T41" fmla="*/ 1125 h 132"/>
                <a:gd name="T42" fmla="*/ 2720 w 117"/>
                <a:gd name="T43" fmla="*/ 1086 h 132"/>
                <a:gd name="T44" fmla="*/ 2911 w 117"/>
                <a:gd name="T45" fmla="*/ 1037 h 132"/>
                <a:gd name="T46" fmla="*/ 3020 w 117"/>
                <a:gd name="T47" fmla="*/ 953 h 132"/>
                <a:gd name="T48" fmla="*/ 3132 w 117"/>
                <a:gd name="T49" fmla="*/ 914 h 132"/>
                <a:gd name="T50" fmla="*/ 3159 w 117"/>
                <a:gd name="T51" fmla="*/ 914 h 132"/>
                <a:gd name="T52" fmla="*/ 207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83 w 29"/>
                <a:gd name="T1" fmla="*/ 0 h 77"/>
                <a:gd name="T2" fmla="*/ 621 w 29"/>
                <a:gd name="T3" fmla="*/ 0 h 77"/>
                <a:gd name="T4" fmla="*/ 432 w 29"/>
                <a:gd name="T5" fmla="*/ 178 h 77"/>
                <a:gd name="T6" fmla="*/ 243 w 29"/>
                <a:gd name="T7" fmla="*/ 406 h 77"/>
                <a:gd name="T8" fmla="*/ 108 w 29"/>
                <a:gd name="T9" fmla="*/ 861 h 77"/>
                <a:gd name="T10" fmla="*/ 27 w 29"/>
                <a:gd name="T11" fmla="*/ 1356 h 77"/>
                <a:gd name="T12" fmla="*/ 0 w 29"/>
                <a:gd name="T13" fmla="*/ 1989 h 77"/>
                <a:gd name="T14" fmla="*/ 81 w 29"/>
                <a:gd name="T15" fmla="*/ 2712 h 77"/>
                <a:gd name="T16" fmla="*/ 297 w 29"/>
                <a:gd name="T17" fmla="*/ 3469 h 77"/>
                <a:gd name="T18" fmla="*/ 405 w 29"/>
                <a:gd name="T19" fmla="*/ 2395 h 77"/>
                <a:gd name="T20" fmla="*/ 513 w 29"/>
                <a:gd name="T21" fmla="*/ 1672 h 77"/>
                <a:gd name="T22" fmla="*/ 621 w 29"/>
                <a:gd name="T23" fmla="*/ 989 h 77"/>
                <a:gd name="T24" fmla="*/ 78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7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5 h 237"/>
                <a:gd name="T4" fmla="*/ 56 w 257"/>
                <a:gd name="T5" fmla="*/ 783 h 237"/>
                <a:gd name="T6" fmla="*/ 111 w 257"/>
                <a:gd name="T7" fmla="*/ 1176 h 237"/>
                <a:gd name="T8" fmla="*/ 204 w 257"/>
                <a:gd name="T9" fmla="*/ 1534 h 237"/>
                <a:gd name="T10" fmla="*/ 337 w 257"/>
                <a:gd name="T11" fmla="*/ 1867 h 237"/>
                <a:gd name="T12" fmla="*/ 506 w 257"/>
                <a:gd name="T13" fmla="*/ 2209 h 237"/>
                <a:gd name="T14" fmla="*/ 710 w 257"/>
                <a:gd name="T15" fmla="*/ 2522 h 237"/>
                <a:gd name="T16" fmla="*/ 949 w 257"/>
                <a:gd name="T17" fmla="*/ 2785 h 237"/>
                <a:gd name="T18" fmla="*/ 1251 w 257"/>
                <a:gd name="T19" fmla="*/ 3038 h 237"/>
                <a:gd name="T20" fmla="*/ 1600 w 257"/>
                <a:gd name="T21" fmla="*/ 3255 h 237"/>
                <a:gd name="T22" fmla="*/ 1974 w 257"/>
                <a:gd name="T23" fmla="*/ 3430 h 237"/>
                <a:gd name="T24" fmla="*/ 2435 w 257"/>
                <a:gd name="T25" fmla="*/ 3568 h 237"/>
                <a:gd name="T26" fmla="*/ 2941 w 257"/>
                <a:gd name="T27" fmla="*/ 3663 h 237"/>
                <a:gd name="T28" fmla="*/ 3498 w 257"/>
                <a:gd name="T29" fmla="*/ 3713 h 237"/>
                <a:gd name="T30" fmla="*/ 4094 w 257"/>
                <a:gd name="T31" fmla="*/ 3693 h 237"/>
                <a:gd name="T32" fmla="*/ 4783 w 257"/>
                <a:gd name="T33" fmla="*/ 3631 h 237"/>
                <a:gd name="T34" fmla="*/ 4171 w 257"/>
                <a:gd name="T35" fmla="*/ 3555 h 237"/>
                <a:gd name="T36" fmla="*/ 3630 w 257"/>
                <a:gd name="T37" fmla="*/ 3443 h 237"/>
                <a:gd name="T38" fmla="*/ 3159 w 257"/>
                <a:gd name="T39" fmla="*/ 3318 h 237"/>
                <a:gd name="T40" fmla="*/ 2753 w 257"/>
                <a:gd name="T41" fmla="*/ 3193 h 237"/>
                <a:gd name="T42" fmla="*/ 2380 w 257"/>
                <a:gd name="T43" fmla="*/ 3025 h 237"/>
                <a:gd name="T44" fmla="*/ 2085 w 257"/>
                <a:gd name="T45" fmla="*/ 2847 h 237"/>
                <a:gd name="T46" fmla="*/ 1805 w 257"/>
                <a:gd name="T47" fmla="*/ 2647 h 237"/>
                <a:gd name="T48" fmla="*/ 1566 w 257"/>
                <a:gd name="T49" fmla="*/ 2430 h 237"/>
                <a:gd name="T50" fmla="*/ 1341 w 257"/>
                <a:gd name="T51" fmla="*/ 2209 h 237"/>
                <a:gd name="T52" fmla="*/ 1137 w 257"/>
                <a:gd name="T53" fmla="*/ 1959 h 237"/>
                <a:gd name="T54" fmla="*/ 970 w 257"/>
                <a:gd name="T55" fmla="*/ 1679 h 237"/>
                <a:gd name="T56" fmla="*/ 800 w 257"/>
                <a:gd name="T57" fmla="*/ 1376 h 237"/>
                <a:gd name="T58" fmla="*/ 612 w 257"/>
                <a:gd name="T59" fmla="*/ 1083 h 237"/>
                <a:gd name="T60" fmla="*/ 429 w 257"/>
                <a:gd name="T61" fmla="*/ 738 h 237"/>
                <a:gd name="T62" fmla="*/ 225 w 257"/>
                <a:gd name="T63" fmla="*/ 37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453 w 124"/>
                <a:gd name="T1" fmla="*/ 0 h 110"/>
                <a:gd name="T2" fmla="*/ 2337 w 124"/>
                <a:gd name="T3" fmla="*/ 1744 h 110"/>
                <a:gd name="T4" fmla="*/ 2259 w 124"/>
                <a:gd name="T5" fmla="*/ 1724 h 110"/>
                <a:gd name="T6" fmla="*/ 2017 w 124"/>
                <a:gd name="T7" fmla="*/ 1693 h 110"/>
                <a:gd name="T8" fmla="*/ 1679 w 124"/>
                <a:gd name="T9" fmla="*/ 1628 h 110"/>
                <a:gd name="T10" fmla="*/ 1283 w 124"/>
                <a:gd name="T11" fmla="*/ 1597 h 110"/>
                <a:gd name="T12" fmla="*/ 849 w 124"/>
                <a:gd name="T13" fmla="*/ 1564 h 110"/>
                <a:gd name="T14" fmla="*/ 474 w 124"/>
                <a:gd name="T15" fmla="*/ 1585 h 110"/>
                <a:gd name="T16" fmla="*/ 170 w 124"/>
                <a:gd name="T17" fmla="*/ 1648 h 110"/>
                <a:gd name="T18" fmla="*/ 0 w 124"/>
                <a:gd name="T19" fmla="*/ 1777 h 110"/>
                <a:gd name="T20" fmla="*/ 77 w 124"/>
                <a:gd name="T21" fmla="*/ 1585 h 110"/>
                <a:gd name="T22" fmla="*/ 149 w 124"/>
                <a:gd name="T23" fmla="*/ 1438 h 110"/>
                <a:gd name="T24" fmla="*/ 303 w 124"/>
                <a:gd name="T25" fmla="*/ 1322 h 110"/>
                <a:gd name="T26" fmla="*/ 474 w 124"/>
                <a:gd name="T27" fmla="*/ 1226 h 110"/>
                <a:gd name="T28" fmla="*/ 679 w 124"/>
                <a:gd name="T29" fmla="*/ 1163 h 110"/>
                <a:gd name="T30" fmla="*/ 886 w 124"/>
                <a:gd name="T31" fmla="*/ 1142 h 110"/>
                <a:gd name="T32" fmla="*/ 1112 w 124"/>
                <a:gd name="T33" fmla="*/ 1142 h 110"/>
                <a:gd name="T34" fmla="*/ 1360 w 124"/>
                <a:gd name="T35" fmla="*/ 1195 h 110"/>
                <a:gd name="T36" fmla="*/ 1373 w 124"/>
                <a:gd name="T37" fmla="*/ 1142 h 110"/>
                <a:gd name="T38" fmla="*/ 1317 w 124"/>
                <a:gd name="T39" fmla="*/ 907 h 110"/>
                <a:gd name="T40" fmla="*/ 1261 w 124"/>
                <a:gd name="T41" fmla="*/ 614 h 110"/>
                <a:gd name="T42" fmla="*/ 1224 w 124"/>
                <a:gd name="T43" fmla="*/ 485 h 110"/>
                <a:gd name="T44" fmla="*/ 1190 w 124"/>
                <a:gd name="T45" fmla="*/ 485 h 110"/>
                <a:gd name="T46" fmla="*/ 1147 w 124"/>
                <a:gd name="T47" fmla="*/ 465 h 110"/>
                <a:gd name="T48" fmla="*/ 1112 w 124"/>
                <a:gd name="T49" fmla="*/ 422 h 110"/>
                <a:gd name="T50" fmla="*/ 1078 w 124"/>
                <a:gd name="T51" fmla="*/ 372 h 110"/>
                <a:gd name="T52" fmla="*/ 1078 w 124"/>
                <a:gd name="T53" fmla="*/ 306 h 110"/>
                <a:gd name="T54" fmla="*/ 1112 w 124"/>
                <a:gd name="T55" fmla="*/ 222 h 110"/>
                <a:gd name="T56" fmla="*/ 1245 w 124"/>
                <a:gd name="T57" fmla="*/ 129 h 110"/>
                <a:gd name="T58" fmla="*/ 145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94 w 46"/>
                <a:gd name="T1" fmla="*/ 0 h 94"/>
                <a:gd name="T2" fmla="*/ 380 w 46"/>
                <a:gd name="T3" fmla="*/ 578 h 94"/>
                <a:gd name="T4" fmla="*/ 286 w 46"/>
                <a:gd name="T5" fmla="*/ 947 h 94"/>
                <a:gd name="T6" fmla="*/ 209 w 46"/>
                <a:gd name="T7" fmla="*/ 1205 h 94"/>
                <a:gd name="T8" fmla="*/ 0 w 46"/>
                <a:gd name="T9" fmla="*/ 1433 h 94"/>
                <a:gd name="T10" fmla="*/ 230 w 46"/>
                <a:gd name="T11" fmla="*/ 1339 h 94"/>
                <a:gd name="T12" fmla="*/ 444 w 46"/>
                <a:gd name="T13" fmla="*/ 1217 h 94"/>
                <a:gd name="T14" fmla="*/ 615 w 46"/>
                <a:gd name="T15" fmla="*/ 1051 h 94"/>
                <a:gd name="T16" fmla="*/ 765 w 46"/>
                <a:gd name="T17" fmla="*/ 868 h 94"/>
                <a:gd name="T18" fmla="*/ 858 w 46"/>
                <a:gd name="T19" fmla="*/ 669 h 94"/>
                <a:gd name="T20" fmla="*/ 880 w 46"/>
                <a:gd name="T21" fmla="*/ 454 h 94"/>
                <a:gd name="T22" fmla="*/ 800 w 46"/>
                <a:gd name="T23" fmla="*/ 228 h 94"/>
                <a:gd name="T24" fmla="*/ 59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11 w 149"/>
                <a:gd name="T3" fmla="*/ 212 h 704"/>
                <a:gd name="T4" fmla="*/ 293 w 149"/>
                <a:gd name="T5" fmla="*/ 490 h 704"/>
                <a:gd name="T6" fmla="*/ 514 w 149"/>
                <a:gd name="T7" fmla="*/ 833 h 704"/>
                <a:gd name="T8" fmla="*/ 752 w 149"/>
                <a:gd name="T9" fmla="*/ 1290 h 704"/>
                <a:gd name="T10" fmla="*/ 1066 w 149"/>
                <a:gd name="T11" fmla="*/ 1846 h 704"/>
                <a:gd name="T12" fmla="*/ 1343 w 149"/>
                <a:gd name="T13" fmla="*/ 2444 h 704"/>
                <a:gd name="T14" fmla="*/ 1614 w 149"/>
                <a:gd name="T15" fmla="*/ 3140 h 704"/>
                <a:gd name="T16" fmla="*/ 1836 w 149"/>
                <a:gd name="T17" fmla="*/ 3940 h 704"/>
                <a:gd name="T18" fmla="*/ 2052 w 149"/>
                <a:gd name="T19" fmla="*/ 4783 h 704"/>
                <a:gd name="T20" fmla="*/ 2205 w 149"/>
                <a:gd name="T21" fmla="*/ 5753 h 704"/>
                <a:gd name="T22" fmla="*/ 2274 w 149"/>
                <a:gd name="T23" fmla="*/ 6831 h 704"/>
                <a:gd name="T24" fmla="*/ 2311 w 149"/>
                <a:gd name="T25" fmla="*/ 7952 h 704"/>
                <a:gd name="T26" fmla="*/ 2205 w 149"/>
                <a:gd name="T27" fmla="*/ 9210 h 704"/>
                <a:gd name="T28" fmla="*/ 1997 w 149"/>
                <a:gd name="T29" fmla="*/ 10536 h 704"/>
                <a:gd name="T30" fmla="*/ 1691 w 149"/>
                <a:gd name="T31" fmla="*/ 11921 h 704"/>
                <a:gd name="T32" fmla="*/ 1232 w 149"/>
                <a:gd name="T33" fmla="*/ 13460 h 704"/>
                <a:gd name="T34" fmla="*/ 717 w 149"/>
                <a:gd name="T35" fmla="*/ 15198 h 704"/>
                <a:gd name="T36" fmla="*/ 382 w 149"/>
                <a:gd name="T37" fmla="*/ 16812 h 704"/>
                <a:gd name="T38" fmla="*/ 182 w 149"/>
                <a:gd name="T39" fmla="*/ 18305 h 704"/>
                <a:gd name="T40" fmla="*/ 111 w 149"/>
                <a:gd name="T41" fmla="*/ 19736 h 704"/>
                <a:gd name="T42" fmla="*/ 111 w 149"/>
                <a:gd name="T43" fmla="*/ 21102 h 704"/>
                <a:gd name="T44" fmla="*/ 145 w 149"/>
                <a:gd name="T45" fmla="*/ 22350 h 704"/>
                <a:gd name="T46" fmla="*/ 222 w 149"/>
                <a:gd name="T47" fmla="*/ 23470 h 704"/>
                <a:gd name="T48" fmla="*/ 258 w 149"/>
                <a:gd name="T49" fmla="*/ 24549 h 704"/>
                <a:gd name="T50" fmla="*/ 752 w 149"/>
                <a:gd name="T51" fmla="*/ 23993 h 704"/>
                <a:gd name="T52" fmla="*/ 717 w 149"/>
                <a:gd name="T53" fmla="*/ 23715 h 704"/>
                <a:gd name="T54" fmla="*/ 662 w 149"/>
                <a:gd name="T55" fmla="*/ 22905 h 704"/>
                <a:gd name="T56" fmla="*/ 604 w 149"/>
                <a:gd name="T57" fmla="*/ 21690 h 704"/>
                <a:gd name="T58" fmla="*/ 641 w 149"/>
                <a:gd name="T59" fmla="*/ 20056 h 704"/>
                <a:gd name="T60" fmla="*/ 752 w 149"/>
                <a:gd name="T61" fmla="*/ 18103 h 704"/>
                <a:gd name="T62" fmla="*/ 1066 w 149"/>
                <a:gd name="T63" fmla="*/ 15871 h 704"/>
                <a:gd name="T64" fmla="*/ 1580 w 149"/>
                <a:gd name="T65" fmla="*/ 13460 h 704"/>
                <a:gd name="T66" fmla="*/ 2366 w 149"/>
                <a:gd name="T67" fmla="*/ 10918 h 704"/>
                <a:gd name="T68" fmla="*/ 2622 w 149"/>
                <a:gd name="T69" fmla="*/ 9736 h 704"/>
                <a:gd name="T70" fmla="*/ 2735 w 149"/>
                <a:gd name="T71" fmla="*/ 8197 h 704"/>
                <a:gd name="T72" fmla="*/ 2643 w 149"/>
                <a:gd name="T73" fmla="*/ 6413 h 704"/>
                <a:gd name="T74" fmla="*/ 2408 w 149"/>
                <a:gd name="T75" fmla="*/ 4675 h 704"/>
                <a:gd name="T76" fmla="*/ 1997 w 149"/>
                <a:gd name="T77" fmla="*/ 2966 h 704"/>
                <a:gd name="T78" fmla="*/ 1488 w 149"/>
                <a:gd name="T79" fmla="*/ 1536 h 704"/>
                <a:gd name="T80" fmla="*/ 807 w 149"/>
                <a:gd name="T81" fmla="*/ 4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02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ECD5-FF56-4B1F-919F-EF43244381F1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972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F9839-1BEE-4E76-9680-8C85FD6873E9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593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0A34-F184-45A2-A5A5-B9D068EF4CAD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160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54CF9-9D0E-4FA1-95A7-C8D02D7F1430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288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A15D-8DEC-4498-983D-A20429E8E39F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688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7686-79E2-43ED-9F55-05A15BA47F53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022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B663-601D-4EA2-8103-C2BD5D4CF43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224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C90-2CF2-4D28-9206-CC9CA8D6A4D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940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FFEC-4C72-4619-AD0E-B48C33EA32E2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188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453B-D1C0-4091-8E76-DD42D47EAAFE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38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5369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FEE2-8670-4E64-98AD-6614F7C6C8A4}" type="slidenum">
              <a:rPr lang="en-US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34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54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3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7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8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40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46F258-7F72-43B6-A8E6-C582E20E612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3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6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37 w 217"/>
                  <a:gd name="T1" fmla="*/ 631 h 210"/>
                  <a:gd name="T2" fmla="*/ 110 w 217"/>
                  <a:gd name="T3" fmla="*/ 596 h 210"/>
                  <a:gd name="T4" fmla="*/ 79 w 217"/>
                  <a:gd name="T5" fmla="*/ 544 h 210"/>
                  <a:gd name="T6" fmla="*/ 46 w 217"/>
                  <a:gd name="T7" fmla="*/ 476 h 210"/>
                  <a:gd name="T8" fmla="*/ 14 w 217"/>
                  <a:gd name="T9" fmla="*/ 405 h 210"/>
                  <a:gd name="T10" fmla="*/ 0 w 217"/>
                  <a:gd name="T11" fmla="*/ 328 h 210"/>
                  <a:gd name="T12" fmla="*/ 1 w 217"/>
                  <a:gd name="T13" fmla="*/ 245 h 210"/>
                  <a:gd name="T14" fmla="*/ 27 w 217"/>
                  <a:gd name="T15" fmla="*/ 170 h 210"/>
                  <a:gd name="T16" fmla="*/ 81 w 217"/>
                  <a:gd name="T17" fmla="*/ 107 h 210"/>
                  <a:gd name="T18" fmla="*/ 136 w 217"/>
                  <a:gd name="T19" fmla="*/ 66 h 210"/>
                  <a:gd name="T20" fmla="*/ 180 w 217"/>
                  <a:gd name="T21" fmla="*/ 36 h 210"/>
                  <a:gd name="T22" fmla="*/ 216 w 217"/>
                  <a:gd name="T23" fmla="*/ 20 h 210"/>
                  <a:gd name="T24" fmla="*/ 244 w 217"/>
                  <a:gd name="T25" fmla="*/ 14 h 210"/>
                  <a:gd name="T26" fmla="*/ 264 w 217"/>
                  <a:gd name="T27" fmla="*/ 14 h 210"/>
                  <a:gd name="T28" fmla="*/ 312 w 217"/>
                  <a:gd name="T29" fmla="*/ 0 h 210"/>
                  <a:gd name="T30" fmla="*/ 443 w 217"/>
                  <a:gd name="T31" fmla="*/ 25 h 210"/>
                  <a:gd name="T32" fmla="*/ 480 w 217"/>
                  <a:gd name="T33" fmla="*/ 36 h 210"/>
                  <a:gd name="T34" fmla="*/ 516 w 217"/>
                  <a:gd name="T35" fmla="*/ 46 h 210"/>
                  <a:gd name="T36" fmla="*/ 547 w 217"/>
                  <a:gd name="T37" fmla="*/ 56 h 210"/>
                  <a:gd name="T38" fmla="*/ 570 w 217"/>
                  <a:gd name="T39" fmla="*/ 69 h 210"/>
                  <a:gd name="T40" fmla="*/ 596 w 217"/>
                  <a:gd name="T41" fmla="*/ 81 h 210"/>
                  <a:gd name="T42" fmla="*/ 616 w 217"/>
                  <a:gd name="T43" fmla="*/ 95 h 210"/>
                  <a:gd name="T44" fmla="*/ 632 w 217"/>
                  <a:gd name="T45" fmla="*/ 114 h 210"/>
                  <a:gd name="T46" fmla="*/ 651 w 217"/>
                  <a:gd name="T47" fmla="*/ 136 h 210"/>
                  <a:gd name="T48" fmla="*/ 616 w 217"/>
                  <a:gd name="T49" fmla="*/ 121 h 210"/>
                  <a:gd name="T50" fmla="*/ 583 w 217"/>
                  <a:gd name="T51" fmla="*/ 108 h 210"/>
                  <a:gd name="T52" fmla="*/ 550 w 217"/>
                  <a:gd name="T53" fmla="*/ 100 h 210"/>
                  <a:gd name="T54" fmla="*/ 516 w 217"/>
                  <a:gd name="T55" fmla="*/ 89 h 210"/>
                  <a:gd name="T56" fmla="*/ 489 w 217"/>
                  <a:gd name="T57" fmla="*/ 81 h 210"/>
                  <a:gd name="T58" fmla="*/ 460 w 217"/>
                  <a:gd name="T59" fmla="*/ 79 h 210"/>
                  <a:gd name="T60" fmla="*/ 428 w 217"/>
                  <a:gd name="T61" fmla="*/ 74 h 210"/>
                  <a:gd name="T62" fmla="*/ 401 w 217"/>
                  <a:gd name="T63" fmla="*/ 74 h 210"/>
                  <a:gd name="T64" fmla="*/ 375 w 217"/>
                  <a:gd name="T65" fmla="*/ 74 h 210"/>
                  <a:gd name="T66" fmla="*/ 348 w 217"/>
                  <a:gd name="T67" fmla="*/ 75 h 210"/>
                  <a:gd name="T68" fmla="*/ 320 w 217"/>
                  <a:gd name="T69" fmla="*/ 81 h 210"/>
                  <a:gd name="T70" fmla="*/ 297 w 217"/>
                  <a:gd name="T71" fmla="*/ 88 h 210"/>
                  <a:gd name="T72" fmla="*/ 273 w 217"/>
                  <a:gd name="T73" fmla="*/ 100 h 210"/>
                  <a:gd name="T74" fmla="*/ 245 w 217"/>
                  <a:gd name="T75" fmla="*/ 108 h 210"/>
                  <a:gd name="T76" fmla="*/ 222 w 217"/>
                  <a:gd name="T77" fmla="*/ 123 h 210"/>
                  <a:gd name="T78" fmla="*/ 198 w 217"/>
                  <a:gd name="T79" fmla="*/ 137 h 210"/>
                  <a:gd name="T80" fmla="*/ 156 w 217"/>
                  <a:gd name="T81" fmla="*/ 183 h 210"/>
                  <a:gd name="T82" fmla="*/ 127 w 217"/>
                  <a:gd name="T83" fmla="*/ 240 h 210"/>
                  <a:gd name="T84" fmla="*/ 110 w 217"/>
                  <a:gd name="T85" fmla="*/ 310 h 210"/>
                  <a:gd name="T86" fmla="*/ 104 w 217"/>
                  <a:gd name="T87" fmla="*/ 379 h 210"/>
                  <a:gd name="T88" fmla="*/ 104 w 217"/>
                  <a:gd name="T89" fmla="*/ 455 h 210"/>
                  <a:gd name="T90" fmla="*/ 114 w 217"/>
                  <a:gd name="T91" fmla="*/ 522 h 210"/>
                  <a:gd name="T92" fmla="*/ 123 w 217"/>
                  <a:gd name="T93" fmla="*/ 583 h 210"/>
                  <a:gd name="T94" fmla="*/ 137 w 217"/>
                  <a:gd name="T95" fmla="*/ 63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5 w 182"/>
                  <a:gd name="T1" fmla="*/ 0 h 213"/>
                  <a:gd name="T2" fmla="*/ 334 w 182"/>
                  <a:gd name="T3" fmla="*/ 6 h 213"/>
                  <a:gd name="T4" fmla="*/ 353 w 182"/>
                  <a:gd name="T5" fmla="*/ 25 h 213"/>
                  <a:gd name="T6" fmla="*/ 379 w 182"/>
                  <a:gd name="T7" fmla="*/ 55 h 213"/>
                  <a:gd name="T8" fmla="*/ 409 w 182"/>
                  <a:gd name="T9" fmla="*/ 100 h 213"/>
                  <a:gd name="T10" fmla="*/ 433 w 182"/>
                  <a:gd name="T11" fmla="*/ 156 h 213"/>
                  <a:gd name="T12" fmla="*/ 448 w 182"/>
                  <a:gd name="T13" fmla="*/ 230 h 213"/>
                  <a:gd name="T14" fmla="*/ 448 w 182"/>
                  <a:gd name="T15" fmla="*/ 318 h 213"/>
                  <a:gd name="T16" fmla="*/ 429 w 182"/>
                  <a:gd name="T17" fmla="*/ 421 h 213"/>
                  <a:gd name="T18" fmla="*/ 419 w 182"/>
                  <a:gd name="T19" fmla="*/ 450 h 213"/>
                  <a:gd name="T20" fmla="*/ 406 w 182"/>
                  <a:gd name="T21" fmla="*/ 474 h 213"/>
                  <a:gd name="T22" fmla="*/ 392 w 182"/>
                  <a:gd name="T23" fmla="*/ 500 h 213"/>
                  <a:gd name="T24" fmla="*/ 373 w 182"/>
                  <a:gd name="T25" fmla="*/ 523 h 213"/>
                  <a:gd name="T26" fmla="*/ 348 w 182"/>
                  <a:gd name="T27" fmla="*/ 544 h 213"/>
                  <a:gd name="T28" fmla="*/ 327 w 182"/>
                  <a:gd name="T29" fmla="*/ 561 h 213"/>
                  <a:gd name="T30" fmla="*/ 305 w 182"/>
                  <a:gd name="T31" fmla="*/ 577 h 213"/>
                  <a:gd name="T32" fmla="*/ 274 w 182"/>
                  <a:gd name="T33" fmla="*/ 590 h 213"/>
                  <a:gd name="T34" fmla="*/ 245 w 182"/>
                  <a:gd name="T35" fmla="*/ 596 h 213"/>
                  <a:gd name="T36" fmla="*/ 216 w 182"/>
                  <a:gd name="T37" fmla="*/ 604 h 213"/>
                  <a:gd name="T38" fmla="*/ 183 w 182"/>
                  <a:gd name="T39" fmla="*/ 609 h 213"/>
                  <a:gd name="T40" fmla="*/ 147 w 182"/>
                  <a:gd name="T41" fmla="*/ 609 h 213"/>
                  <a:gd name="T42" fmla="*/ 109 w 182"/>
                  <a:gd name="T43" fmla="*/ 604 h 213"/>
                  <a:gd name="T44" fmla="*/ 75 w 182"/>
                  <a:gd name="T45" fmla="*/ 596 h 213"/>
                  <a:gd name="T46" fmla="*/ 35 w 182"/>
                  <a:gd name="T47" fmla="*/ 583 h 213"/>
                  <a:gd name="T48" fmla="*/ 0 w 182"/>
                  <a:gd name="T49" fmla="*/ 568 h 213"/>
                  <a:gd name="T50" fmla="*/ 33 w 182"/>
                  <a:gd name="T51" fmla="*/ 590 h 213"/>
                  <a:gd name="T52" fmla="*/ 66 w 182"/>
                  <a:gd name="T53" fmla="*/ 604 h 213"/>
                  <a:gd name="T54" fmla="*/ 99 w 182"/>
                  <a:gd name="T55" fmla="*/ 619 h 213"/>
                  <a:gd name="T56" fmla="*/ 128 w 182"/>
                  <a:gd name="T57" fmla="*/ 629 h 213"/>
                  <a:gd name="T58" fmla="*/ 157 w 182"/>
                  <a:gd name="T59" fmla="*/ 638 h 213"/>
                  <a:gd name="T60" fmla="*/ 189 w 182"/>
                  <a:gd name="T61" fmla="*/ 642 h 213"/>
                  <a:gd name="T62" fmla="*/ 217 w 182"/>
                  <a:gd name="T63" fmla="*/ 643 h 213"/>
                  <a:gd name="T64" fmla="*/ 246 w 182"/>
                  <a:gd name="T65" fmla="*/ 643 h 213"/>
                  <a:gd name="T66" fmla="*/ 272 w 182"/>
                  <a:gd name="T67" fmla="*/ 642 h 213"/>
                  <a:gd name="T68" fmla="*/ 298 w 182"/>
                  <a:gd name="T69" fmla="*/ 636 h 213"/>
                  <a:gd name="T70" fmla="*/ 321 w 182"/>
                  <a:gd name="T71" fmla="*/ 629 h 213"/>
                  <a:gd name="T72" fmla="*/ 345 w 182"/>
                  <a:gd name="T73" fmla="*/ 623 h 213"/>
                  <a:gd name="T74" fmla="*/ 367 w 182"/>
                  <a:gd name="T75" fmla="*/ 615 h 213"/>
                  <a:gd name="T76" fmla="*/ 387 w 182"/>
                  <a:gd name="T77" fmla="*/ 602 h 213"/>
                  <a:gd name="T78" fmla="*/ 406 w 182"/>
                  <a:gd name="T79" fmla="*/ 590 h 213"/>
                  <a:gd name="T80" fmla="*/ 423 w 182"/>
                  <a:gd name="T81" fmla="*/ 577 h 213"/>
                  <a:gd name="T82" fmla="*/ 471 w 182"/>
                  <a:gd name="T83" fmla="*/ 531 h 213"/>
                  <a:gd name="T84" fmla="*/ 504 w 182"/>
                  <a:gd name="T85" fmla="*/ 487 h 213"/>
                  <a:gd name="T86" fmla="*/ 524 w 182"/>
                  <a:gd name="T87" fmla="*/ 435 h 213"/>
                  <a:gd name="T88" fmla="*/ 534 w 182"/>
                  <a:gd name="T89" fmla="*/ 388 h 213"/>
                  <a:gd name="T90" fmla="*/ 541 w 182"/>
                  <a:gd name="T91" fmla="*/ 337 h 213"/>
                  <a:gd name="T92" fmla="*/ 541 w 182"/>
                  <a:gd name="T93" fmla="*/ 286 h 213"/>
                  <a:gd name="T94" fmla="*/ 543 w 182"/>
                  <a:gd name="T95" fmla="*/ 239 h 213"/>
                  <a:gd name="T96" fmla="*/ 515 w 182"/>
                  <a:gd name="T97" fmla="*/ 140 h 213"/>
                  <a:gd name="T98" fmla="*/ 466 w 182"/>
                  <a:gd name="T99" fmla="*/ 62 h 213"/>
                  <a:gd name="T100" fmla="*/ 449 w 182"/>
                  <a:gd name="T101" fmla="*/ 55 h 213"/>
                  <a:gd name="T102" fmla="*/ 439 w 182"/>
                  <a:gd name="T103" fmla="*/ 46 h 213"/>
                  <a:gd name="T104" fmla="*/ 423 w 182"/>
                  <a:gd name="T105" fmla="*/ 39 h 213"/>
                  <a:gd name="T106" fmla="*/ 412 w 182"/>
                  <a:gd name="T107" fmla="*/ 33 h 213"/>
                  <a:gd name="T108" fmla="*/ 394 w 182"/>
                  <a:gd name="T109" fmla="*/ 27 h 213"/>
                  <a:gd name="T110" fmla="*/ 376 w 182"/>
                  <a:gd name="T111" fmla="*/ 19 h 213"/>
                  <a:gd name="T112" fmla="*/ 354 w 182"/>
                  <a:gd name="T113" fmla="*/ 9 h 213"/>
                  <a:gd name="T114" fmla="*/ 32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36 w 128"/>
                  <a:gd name="T1" fmla="*/ 0 h 217"/>
                  <a:gd name="T2" fmla="*/ 40 w 128"/>
                  <a:gd name="T3" fmla="*/ 3 h 217"/>
                  <a:gd name="T4" fmla="*/ 44 w 128"/>
                  <a:gd name="T5" fmla="*/ 10 h 217"/>
                  <a:gd name="T6" fmla="*/ 47 w 128"/>
                  <a:gd name="T7" fmla="*/ 19 h 217"/>
                  <a:gd name="T8" fmla="*/ 49 w 128"/>
                  <a:gd name="T9" fmla="*/ 29 h 217"/>
                  <a:gd name="T10" fmla="*/ 49 w 128"/>
                  <a:gd name="T11" fmla="*/ 42 h 217"/>
                  <a:gd name="T12" fmla="*/ 44 w 128"/>
                  <a:gd name="T13" fmla="*/ 54 h 217"/>
                  <a:gd name="T14" fmla="*/ 36 w 128"/>
                  <a:gd name="T15" fmla="*/ 67 h 217"/>
                  <a:gd name="T16" fmla="*/ 23 w 128"/>
                  <a:gd name="T17" fmla="*/ 81 h 217"/>
                  <a:gd name="T18" fmla="*/ 19 w 128"/>
                  <a:gd name="T19" fmla="*/ 79 h 217"/>
                  <a:gd name="T20" fmla="*/ 15 w 128"/>
                  <a:gd name="T21" fmla="*/ 78 h 217"/>
                  <a:gd name="T22" fmla="*/ 10 w 128"/>
                  <a:gd name="T23" fmla="*/ 76 h 217"/>
                  <a:gd name="T24" fmla="*/ 7 w 128"/>
                  <a:gd name="T25" fmla="*/ 75 h 217"/>
                  <a:gd name="T26" fmla="*/ 3 w 128"/>
                  <a:gd name="T27" fmla="*/ 73 h 217"/>
                  <a:gd name="T28" fmla="*/ 1 w 128"/>
                  <a:gd name="T29" fmla="*/ 70 h 217"/>
                  <a:gd name="T30" fmla="*/ 0 w 128"/>
                  <a:gd name="T31" fmla="*/ 68 h 217"/>
                  <a:gd name="T32" fmla="*/ 1 w 128"/>
                  <a:gd name="T33" fmla="*/ 66 h 217"/>
                  <a:gd name="T34" fmla="*/ 5 w 128"/>
                  <a:gd name="T35" fmla="*/ 63 h 217"/>
                  <a:gd name="T36" fmla="*/ 11 w 128"/>
                  <a:gd name="T37" fmla="*/ 60 h 217"/>
                  <a:gd name="T38" fmla="*/ 17 w 128"/>
                  <a:gd name="T39" fmla="*/ 56 h 217"/>
                  <a:gd name="T40" fmla="*/ 24 w 128"/>
                  <a:gd name="T41" fmla="*/ 50 h 217"/>
                  <a:gd name="T42" fmla="*/ 30 w 128"/>
                  <a:gd name="T43" fmla="*/ 42 h 217"/>
                  <a:gd name="T44" fmla="*/ 35 w 128"/>
                  <a:gd name="T45" fmla="*/ 31 h 217"/>
                  <a:gd name="T46" fmla="*/ 37 w 128"/>
                  <a:gd name="T47" fmla="*/ 17 h 217"/>
                  <a:gd name="T48" fmla="*/ 3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8 w 117"/>
                  <a:gd name="T1" fmla="*/ 0 h 132"/>
                  <a:gd name="T2" fmla="*/ 0 w 117"/>
                  <a:gd name="T3" fmla="*/ 9 h 132"/>
                  <a:gd name="T4" fmla="*/ 1 w 117"/>
                  <a:gd name="T5" fmla="*/ 9 h 132"/>
                  <a:gd name="T6" fmla="*/ 5 w 117"/>
                  <a:gd name="T7" fmla="*/ 10 h 132"/>
                  <a:gd name="T8" fmla="*/ 11 w 117"/>
                  <a:gd name="T9" fmla="*/ 13 h 132"/>
                  <a:gd name="T10" fmla="*/ 17 w 117"/>
                  <a:gd name="T11" fmla="*/ 16 h 132"/>
                  <a:gd name="T12" fmla="*/ 25 w 117"/>
                  <a:gd name="T13" fmla="*/ 22 h 132"/>
                  <a:gd name="T14" fmla="*/ 32 w 117"/>
                  <a:gd name="T15" fmla="*/ 27 h 132"/>
                  <a:gd name="T16" fmla="*/ 39 w 117"/>
                  <a:gd name="T17" fmla="*/ 36 h 132"/>
                  <a:gd name="T18" fmla="*/ 44 w 117"/>
                  <a:gd name="T19" fmla="*/ 47 h 132"/>
                  <a:gd name="T20" fmla="*/ 45 w 117"/>
                  <a:gd name="T21" fmla="*/ 42 h 132"/>
                  <a:gd name="T22" fmla="*/ 44 w 117"/>
                  <a:gd name="T23" fmla="*/ 37 h 132"/>
                  <a:gd name="T24" fmla="*/ 41 w 117"/>
                  <a:gd name="T25" fmla="*/ 31 h 132"/>
                  <a:gd name="T26" fmla="*/ 38 w 117"/>
                  <a:gd name="T27" fmla="*/ 26 h 132"/>
                  <a:gd name="T28" fmla="*/ 34 w 117"/>
                  <a:gd name="T29" fmla="*/ 20 h 132"/>
                  <a:gd name="T30" fmla="*/ 30 w 117"/>
                  <a:gd name="T31" fmla="*/ 16 h 132"/>
                  <a:gd name="T32" fmla="*/ 26 w 117"/>
                  <a:gd name="T33" fmla="*/ 13 h 132"/>
                  <a:gd name="T34" fmla="*/ 23 w 117"/>
                  <a:gd name="T35" fmla="*/ 11 h 132"/>
                  <a:gd name="T36" fmla="*/ 26 w 117"/>
                  <a:gd name="T37" fmla="*/ 10 h 132"/>
                  <a:gd name="T38" fmla="*/ 30 w 117"/>
                  <a:gd name="T39" fmla="*/ 10 h 132"/>
                  <a:gd name="T40" fmla="*/ 34 w 117"/>
                  <a:gd name="T41" fmla="*/ 9 h 132"/>
                  <a:gd name="T42" fmla="*/ 38 w 117"/>
                  <a:gd name="T43" fmla="*/ 9 h 132"/>
                  <a:gd name="T44" fmla="*/ 40 w 117"/>
                  <a:gd name="T45" fmla="*/ 8 h 132"/>
                  <a:gd name="T46" fmla="*/ 41 w 117"/>
                  <a:gd name="T47" fmla="*/ 8 h 132"/>
                  <a:gd name="T48" fmla="*/ 44 w 117"/>
                  <a:gd name="T49" fmla="*/ 8 h 132"/>
                  <a:gd name="T50" fmla="*/ 44 w 117"/>
                  <a:gd name="T51" fmla="*/ 8 h 132"/>
                  <a:gd name="T52" fmla="*/ 28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1 w 29"/>
                  <a:gd name="T1" fmla="*/ 0 h 77"/>
                  <a:gd name="T2" fmla="*/ 9 w 29"/>
                  <a:gd name="T3" fmla="*/ 0 h 77"/>
                  <a:gd name="T4" fmla="*/ 7 w 29"/>
                  <a:gd name="T5" fmla="*/ 1 h 77"/>
                  <a:gd name="T6" fmla="*/ 4 w 29"/>
                  <a:gd name="T7" fmla="*/ 3 h 77"/>
                  <a:gd name="T8" fmla="*/ 1 w 29"/>
                  <a:gd name="T9" fmla="*/ 7 h 77"/>
                  <a:gd name="T10" fmla="*/ 1 w 29"/>
                  <a:gd name="T11" fmla="*/ 11 h 77"/>
                  <a:gd name="T12" fmla="*/ 0 w 29"/>
                  <a:gd name="T13" fmla="*/ 16 h 77"/>
                  <a:gd name="T14" fmla="*/ 1 w 29"/>
                  <a:gd name="T15" fmla="*/ 22 h 77"/>
                  <a:gd name="T16" fmla="*/ 4 w 29"/>
                  <a:gd name="T17" fmla="*/ 28 h 77"/>
                  <a:gd name="T18" fmla="*/ 6 w 29"/>
                  <a:gd name="T19" fmla="*/ 19 h 77"/>
                  <a:gd name="T20" fmla="*/ 7 w 29"/>
                  <a:gd name="T21" fmla="*/ 14 h 77"/>
                  <a:gd name="T22" fmla="*/ 9 w 29"/>
                  <a:gd name="T23" fmla="*/ 8 h 77"/>
                  <a:gd name="T24" fmla="*/ 1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4 w 207"/>
                    <a:gd name="T1" fmla="*/ 15 h 564"/>
                    <a:gd name="T2" fmla="*/ 2 w 207"/>
                    <a:gd name="T3" fmla="*/ 24 h 564"/>
                    <a:gd name="T4" fmla="*/ 1 w 207"/>
                    <a:gd name="T5" fmla="*/ 33 h 564"/>
                    <a:gd name="T6" fmla="*/ 0 w 207"/>
                    <a:gd name="T7" fmla="*/ 41 h 564"/>
                    <a:gd name="T8" fmla="*/ 0 w 207"/>
                    <a:gd name="T9" fmla="*/ 50 h 564"/>
                    <a:gd name="T10" fmla="*/ 1 w 207"/>
                    <a:gd name="T11" fmla="*/ 59 h 564"/>
                    <a:gd name="T12" fmla="*/ 2 w 207"/>
                    <a:gd name="T13" fmla="*/ 70 h 564"/>
                    <a:gd name="T14" fmla="*/ 6 w 207"/>
                    <a:gd name="T15" fmla="*/ 82 h 564"/>
                    <a:gd name="T16" fmla="*/ 10 w 207"/>
                    <a:gd name="T17" fmla="*/ 95 h 564"/>
                    <a:gd name="T18" fmla="*/ 15 w 207"/>
                    <a:gd name="T19" fmla="*/ 108 h 564"/>
                    <a:gd name="T20" fmla="*/ 20 w 207"/>
                    <a:gd name="T21" fmla="*/ 120 h 564"/>
                    <a:gd name="T22" fmla="*/ 27 w 207"/>
                    <a:gd name="T23" fmla="*/ 134 h 564"/>
                    <a:gd name="T24" fmla="*/ 35 w 207"/>
                    <a:gd name="T25" fmla="*/ 147 h 564"/>
                    <a:gd name="T26" fmla="*/ 44 w 207"/>
                    <a:gd name="T27" fmla="*/ 160 h 564"/>
                    <a:gd name="T28" fmla="*/ 52 w 207"/>
                    <a:gd name="T29" fmla="*/ 171 h 564"/>
                    <a:gd name="T30" fmla="*/ 60 w 207"/>
                    <a:gd name="T31" fmla="*/ 180 h 564"/>
                    <a:gd name="T32" fmla="*/ 68 w 207"/>
                    <a:gd name="T33" fmla="*/ 187 h 564"/>
                    <a:gd name="T34" fmla="*/ 53 w 207"/>
                    <a:gd name="T35" fmla="*/ 165 h 564"/>
                    <a:gd name="T36" fmla="*/ 42 w 207"/>
                    <a:gd name="T37" fmla="*/ 148 h 564"/>
                    <a:gd name="T38" fmla="*/ 34 w 207"/>
                    <a:gd name="T39" fmla="*/ 134 h 564"/>
                    <a:gd name="T40" fmla="*/ 28 w 207"/>
                    <a:gd name="T41" fmla="*/ 122 h 564"/>
                    <a:gd name="T42" fmla="*/ 25 w 207"/>
                    <a:gd name="T43" fmla="*/ 111 h 564"/>
                    <a:gd name="T44" fmla="*/ 22 w 207"/>
                    <a:gd name="T45" fmla="*/ 102 h 564"/>
                    <a:gd name="T46" fmla="*/ 21 w 207"/>
                    <a:gd name="T47" fmla="*/ 94 h 564"/>
                    <a:gd name="T48" fmla="*/ 19 w 207"/>
                    <a:gd name="T49" fmla="*/ 86 h 564"/>
                    <a:gd name="T50" fmla="*/ 15 w 207"/>
                    <a:gd name="T51" fmla="*/ 68 h 564"/>
                    <a:gd name="T52" fmla="*/ 13 w 207"/>
                    <a:gd name="T53" fmla="*/ 46 h 564"/>
                    <a:gd name="T54" fmla="*/ 15 w 207"/>
                    <a:gd name="T55" fmla="*/ 23 h 564"/>
                    <a:gd name="T56" fmla="*/ 17 w 207"/>
                    <a:gd name="T57" fmla="*/ 0 h 564"/>
                    <a:gd name="T58" fmla="*/ 4 w 207"/>
                    <a:gd name="T59" fmla="*/ 1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6 h 232"/>
                    <a:gd name="T2" fmla="*/ 5 w 47"/>
                    <a:gd name="T3" fmla="*/ 18 h 232"/>
                    <a:gd name="T4" fmla="*/ 8 w 47"/>
                    <a:gd name="T5" fmla="*/ 33 h 232"/>
                    <a:gd name="T6" fmla="*/ 8 w 47"/>
                    <a:gd name="T7" fmla="*/ 52 h 232"/>
                    <a:gd name="T8" fmla="*/ 6 w 47"/>
                    <a:gd name="T9" fmla="*/ 76 h 232"/>
                    <a:gd name="T10" fmla="*/ 15 w 47"/>
                    <a:gd name="T11" fmla="*/ 71 h 232"/>
                    <a:gd name="T12" fmla="*/ 16 w 47"/>
                    <a:gd name="T13" fmla="*/ 59 h 232"/>
                    <a:gd name="T14" fmla="*/ 16 w 47"/>
                    <a:gd name="T15" fmla="*/ 46 h 232"/>
                    <a:gd name="T16" fmla="*/ 15 w 47"/>
                    <a:gd name="T17" fmla="*/ 34 h 232"/>
                    <a:gd name="T18" fmla="*/ 14 w 47"/>
                    <a:gd name="T19" fmla="*/ 23 h 232"/>
                    <a:gd name="T20" fmla="*/ 13 w 47"/>
                    <a:gd name="T21" fmla="*/ 17 h 232"/>
                    <a:gd name="T22" fmla="*/ 10 w 47"/>
                    <a:gd name="T23" fmla="*/ 11 h 232"/>
                    <a:gd name="T24" fmla="*/ 8 w 47"/>
                    <a:gd name="T25" fmla="*/ 6 h 232"/>
                    <a:gd name="T26" fmla="*/ 4 w 47"/>
                    <a:gd name="T27" fmla="*/ 0 h 232"/>
                    <a:gd name="T28" fmla="*/ 0 w 47"/>
                    <a:gd name="T29" fmla="*/ 6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28 w 87"/>
                    <a:gd name="T1" fmla="*/ 7 h 40"/>
                    <a:gd name="T2" fmla="*/ 26 w 87"/>
                    <a:gd name="T3" fmla="*/ 5 h 40"/>
                    <a:gd name="T4" fmla="*/ 22 w 87"/>
                    <a:gd name="T5" fmla="*/ 3 h 40"/>
                    <a:gd name="T6" fmla="*/ 19 w 87"/>
                    <a:gd name="T7" fmla="*/ 2 h 40"/>
                    <a:gd name="T8" fmla="*/ 15 w 87"/>
                    <a:gd name="T9" fmla="*/ 1 h 40"/>
                    <a:gd name="T10" fmla="*/ 12 w 87"/>
                    <a:gd name="T11" fmla="*/ 1 h 40"/>
                    <a:gd name="T12" fmla="*/ 8 w 87"/>
                    <a:gd name="T13" fmla="*/ 1 h 40"/>
                    <a:gd name="T14" fmla="*/ 4 w 87"/>
                    <a:gd name="T15" fmla="*/ 0 h 40"/>
                    <a:gd name="T16" fmla="*/ 0 w 87"/>
                    <a:gd name="T17" fmla="*/ 1 h 40"/>
                    <a:gd name="T18" fmla="*/ 2 w 87"/>
                    <a:gd name="T19" fmla="*/ 2 h 40"/>
                    <a:gd name="T20" fmla="*/ 5 w 87"/>
                    <a:gd name="T21" fmla="*/ 3 h 40"/>
                    <a:gd name="T22" fmla="*/ 7 w 87"/>
                    <a:gd name="T23" fmla="*/ 4 h 40"/>
                    <a:gd name="T24" fmla="*/ 11 w 87"/>
                    <a:gd name="T25" fmla="*/ 5 h 40"/>
                    <a:gd name="T26" fmla="*/ 14 w 87"/>
                    <a:gd name="T27" fmla="*/ 7 h 40"/>
                    <a:gd name="T28" fmla="*/ 17 w 87"/>
                    <a:gd name="T29" fmla="*/ 8 h 40"/>
                    <a:gd name="T30" fmla="*/ 21 w 87"/>
                    <a:gd name="T31" fmla="*/ 10 h 40"/>
                    <a:gd name="T32" fmla="*/ 24 w 87"/>
                    <a:gd name="T33" fmla="*/ 12 h 40"/>
                    <a:gd name="T34" fmla="*/ 28 w 87"/>
                    <a:gd name="T35" fmla="*/ 7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smtClean="0">
                    <a:solidFill>
                      <a:srgbClr val="006699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0 w 83"/>
                  <a:gd name="T1" fmla="*/ 4 h 117"/>
                  <a:gd name="T2" fmla="*/ 3 w 83"/>
                  <a:gd name="T3" fmla="*/ 0 h 117"/>
                  <a:gd name="T4" fmla="*/ 0 w 83"/>
                  <a:gd name="T5" fmla="*/ 15 h 117"/>
                  <a:gd name="T6" fmla="*/ 10 w 83"/>
                  <a:gd name="T7" fmla="*/ 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3 h 98"/>
                  <a:gd name="T2" fmla="*/ 15 w 140"/>
                  <a:gd name="T3" fmla="*/ 0 h 98"/>
                  <a:gd name="T4" fmla="*/ 18 w 140"/>
                  <a:gd name="T5" fmla="*/ 7 h 98"/>
                  <a:gd name="T6" fmla="*/ 0 w 140"/>
                  <a:gd name="T7" fmla="*/ 13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9 w 145"/>
                  <a:gd name="T3" fmla="*/ 0 h 49"/>
                  <a:gd name="T4" fmla="*/ 17 w 145"/>
                  <a:gd name="T5" fmla="*/ 7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6699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 w 109"/>
                <a:gd name="T3" fmla="*/ 1 h 156"/>
                <a:gd name="T4" fmla="*/ 33 w 109"/>
                <a:gd name="T5" fmla="*/ 5 h 156"/>
                <a:gd name="T6" fmla="*/ 65 w 109"/>
                <a:gd name="T7" fmla="*/ 15 h 156"/>
                <a:gd name="T8" fmla="*/ 103 w 109"/>
                <a:gd name="T9" fmla="*/ 30 h 156"/>
                <a:gd name="T10" fmla="*/ 138 w 109"/>
                <a:gd name="T11" fmla="*/ 54 h 156"/>
                <a:gd name="T12" fmla="*/ 170 w 109"/>
                <a:gd name="T13" fmla="*/ 87 h 156"/>
                <a:gd name="T14" fmla="*/ 190 w 109"/>
                <a:gd name="T15" fmla="*/ 133 h 156"/>
                <a:gd name="T16" fmla="*/ 194 w 109"/>
                <a:gd name="T17" fmla="*/ 192 h 156"/>
                <a:gd name="T18" fmla="*/ 186 w 109"/>
                <a:gd name="T19" fmla="*/ 192 h 156"/>
                <a:gd name="T20" fmla="*/ 176 w 109"/>
                <a:gd name="T21" fmla="*/ 192 h 156"/>
                <a:gd name="T22" fmla="*/ 166 w 109"/>
                <a:gd name="T23" fmla="*/ 192 h 156"/>
                <a:gd name="T24" fmla="*/ 154 w 109"/>
                <a:gd name="T25" fmla="*/ 189 h 156"/>
                <a:gd name="T26" fmla="*/ 144 w 109"/>
                <a:gd name="T27" fmla="*/ 188 h 156"/>
                <a:gd name="T28" fmla="*/ 132 w 109"/>
                <a:gd name="T29" fmla="*/ 184 h 156"/>
                <a:gd name="T30" fmla="*/ 117 w 109"/>
                <a:gd name="T31" fmla="*/ 178 h 156"/>
                <a:gd name="T32" fmla="*/ 103 w 109"/>
                <a:gd name="T33" fmla="*/ 171 h 156"/>
                <a:gd name="T34" fmla="*/ 94 w 109"/>
                <a:gd name="T35" fmla="*/ 155 h 156"/>
                <a:gd name="T36" fmla="*/ 94 w 109"/>
                <a:gd name="T37" fmla="*/ 136 h 156"/>
                <a:gd name="T38" fmla="*/ 99 w 109"/>
                <a:gd name="T39" fmla="*/ 118 h 156"/>
                <a:gd name="T40" fmla="*/ 104 w 109"/>
                <a:gd name="T41" fmla="*/ 98 h 156"/>
                <a:gd name="T42" fmla="*/ 99 w 109"/>
                <a:gd name="T43" fmla="*/ 76 h 156"/>
                <a:gd name="T44" fmla="*/ 85 w 109"/>
                <a:gd name="T45" fmla="*/ 52 h 156"/>
                <a:gd name="T46" fmla="*/ 56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4 w 54"/>
                <a:gd name="T7" fmla="*/ 11 h 40"/>
                <a:gd name="T8" fmla="*/ 39 w 54"/>
                <a:gd name="T9" fmla="*/ 15 h 40"/>
                <a:gd name="T10" fmla="*/ 53 w 54"/>
                <a:gd name="T11" fmla="*/ 18 h 40"/>
                <a:gd name="T12" fmla="*/ 68 w 54"/>
                <a:gd name="T13" fmla="*/ 20 h 40"/>
                <a:gd name="T14" fmla="*/ 83 w 54"/>
                <a:gd name="T15" fmla="*/ 22 h 40"/>
                <a:gd name="T16" fmla="*/ 99 w 54"/>
                <a:gd name="T17" fmla="*/ 19 h 40"/>
                <a:gd name="T18" fmla="*/ 97 w 54"/>
                <a:gd name="T19" fmla="*/ 31 h 40"/>
                <a:gd name="T20" fmla="*/ 92 w 54"/>
                <a:gd name="T21" fmla="*/ 41 h 40"/>
                <a:gd name="T22" fmla="*/ 81 w 54"/>
                <a:gd name="T23" fmla="*/ 47 h 40"/>
                <a:gd name="T24" fmla="*/ 67 w 54"/>
                <a:gd name="T25" fmla="*/ 49 h 40"/>
                <a:gd name="T26" fmla="*/ 51 w 54"/>
                <a:gd name="T27" fmla="*/ 48 h 40"/>
                <a:gd name="T28" fmla="*/ 34 w 54"/>
                <a:gd name="T29" fmla="*/ 40 h 40"/>
                <a:gd name="T30" fmla="*/ 18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8 h 237"/>
                <a:gd name="T4" fmla="*/ 7 w 257"/>
                <a:gd name="T5" fmla="*/ 56 h 237"/>
                <a:gd name="T6" fmla="*/ 15 w 257"/>
                <a:gd name="T7" fmla="*/ 84 h 237"/>
                <a:gd name="T8" fmla="*/ 27 w 257"/>
                <a:gd name="T9" fmla="*/ 108 h 237"/>
                <a:gd name="T10" fmla="*/ 43 w 257"/>
                <a:gd name="T11" fmla="*/ 131 h 237"/>
                <a:gd name="T12" fmla="*/ 64 w 257"/>
                <a:gd name="T13" fmla="*/ 156 h 237"/>
                <a:gd name="T14" fmla="*/ 91 w 257"/>
                <a:gd name="T15" fmla="*/ 178 h 237"/>
                <a:gd name="T16" fmla="*/ 122 w 257"/>
                <a:gd name="T17" fmla="*/ 196 h 237"/>
                <a:gd name="T18" fmla="*/ 161 w 257"/>
                <a:gd name="T19" fmla="*/ 215 h 237"/>
                <a:gd name="T20" fmla="*/ 206 w 257"/>
                <a:gd name="T21" fmla="*/ 229 h 237"/>
                <a:gd name="T22" fmla="*/ 254 w 257"/>
                <a:gd name="T23" fmla="*/ 242 h 237"/>
                <a:gd name="T24" fmla="*/ 313 w 257"/>
                <a:gd name="T25" fmla="*/ 252 h 237"/>
                <a:gd name="T26" fmla="*/ 377 w 257"/>
                <a:gd name="T27" fmla="*/ 258 h 237"/>
                <a:gd name="T28" fmla="*/ 451 w 257"/>
                <a:gd name="T29" fmla="*/ 262 h 237"/>
                <a:gd name="T30" fmla="*/ 527 w 257"/>
                <a:gd name="T31" fmla="*/ 261 h 237"/>
                <a:gd name="T32" fmla="*/ 616 w 257"/>
                <a:gd name="T33" fmla="*/ 256 h 237"/>
                <a:gd name="T34" fmla="*/ 538 w 257"/>
                <a:gd name="T35" fmla="*/ 251 h 237"/>
                <a:gd name="T36" fmla="*/ 467 w 257"/>
                <a:gd name="T37" fmla="*/ 243 h 237"/>
                <a:gd name="T38" fmla="*/ 408 w 257"/>
                <a:gd name="T39" fmla="*/ 234 h 237"/>
                <a:gd name="T40" fmla="*/ 355 w 257"/>
                <a:gd name="T41" fmla="*/ 225 h 237"/>
                <a:gd name="T42" fmla="*/ 307 w 257"/>
                <a:gd name="T43" fmla="*/ 214 h 237"/>
                <a:gd name="T44" fmla="*/ 269 w 257"/>
                <a:gd name="T45" fmla="*/ 201 h 237"/>
                <a:gd name="T46" fmla="*/ 233 w 257"/>
                <a:gd name="T47" fmla="*/ 187 h 237"/>
                <a:gd name="T48" fmla="*/ 201 w 257"/>
                <a:gd name="T49" fmla="*/ 171 h 237"/>
                <a:gd name="T50" fmla="*/ 171 w 257"/>
                <a:gd name="T51" fmla="*/ 156 h 237"/>
                <a:gd name="T52" fmla="*/ 147 w 257"/>
                <a:gd name="T53" fmla="*/ 137 h 237"/>
                <a:gd name="T54" fmla="*/ 126 w 257"/>
                <a:gd name="T55" fmla="*/ 119 h 237"/>
                <a:gd name="T56" fmla="*/ 104 w 257"/>
                <a:gd name="T57" fmla="*/ 97 h 237"/>
                <a:gd name="T58" fmla="*/ 79 w 257"/>
                <a:gd name="T59" fmla="*/ 75 h 237"/>
                <a:gd name="T60" fmla="*/ 55 w 257"/>
                <a:gd name="T61" fmla="*/ 53 h 237"/>
                <a:gd name="T62" fmla="*/ 28 w 257"/>
                <a:gd name="T63" fmla="*/ 2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89 w 124"/>
                <a:gd name="T1" fmla="*/ 0 h 110"/>
                <a:gd name="T2" fmla="*/ 303 w 124"/>
                <a:gd name="T3" fmla="*/ 123 h 110"/>
                <a:gd name="T4" fmla="*/ 294 w 124"/>
                <a:gd name="T5" fmla="*/ 122 h 110"/>
                <a:gd name="T6" fmla="*/ 261 w 124"/>
                <a:gd name="T7" fmla="*/ 120 h 110"/>
                <a:gd name="T8" fmla="*/ 218 w 124"/>
                <a:gd name="T9" fmla="*/ 116 h 110"/>
                <a:gd name="T10" fmla="*/ 167 w 124"/>
                <a:gd name="T11" fmla="*/ 114 h 110"/>
                <a:gd name="T12" fmla="*/ 110 w 124"/>
                <a:gd name="T13" fmla="*/ 111 h 110"/>
                <a:gd name="T14" fmla="*/ 62 w 124"/>
                <a:gd name="T15" fmla="*/ 112 h 110"/>
                <a:gd name="T16" fmla="*/ 22 w 124"/>
                <a:gd name="T17" fmla="*/ 117 h 110"/>
                <a:gd name="T18" fmla="*/ 0 w 124"/>
                <a:gd name="T19" fmla="*/ 125 h 110"/>
                <a:gd name="T20" fmla="*/ 9 w 124"/>
                <a:gd name="T21" fmla="*/ 112 h 110"/>
                <a:gd name="T22" fmla="*/ 20 w 124"/>
                <a:gd name="T23" fmla="*/ 101 h 110"/>
                <a:gd name="T24" fmla="*/ 40 w 124"/>
                <a:gd name="T25" fmla="*/ 94 h 110"/>
                <a:gd name="T26" fmla="*/ 62 w 124"/>
                <a:gd name="T27" fmla="*/ 87 h 110"/>
                <a:gd name="T28" fmla="*/ 88 w 124"/>
                <a:gd name="T29" fmla="*/ 82 h 110"/>
                <a:gd name="T30" fmla="*/ 114 w 124"/>
                <a:gd name="T31" fmla="*/ 81 h 110"/>
                <a:gd name="T32" fmla="*/ 143 w 124"/>
                <a:gd name="T33" fmla="*/ 81 h 110"/>
                <a:gd name="T34" fmla="*/ 176 w 124"/>
                <a:gd name="T35" fmla="*/ 85 h 110"/>
                <a:gd name="T36" fmla="*/ 178 w 124"/>
                <a:gd name="T37" fmla="*/ 81 h 110"/>
                <a:gd name="T38" fmla="*/ 171 w 124"/>
                <a:gd name="T39" fmla="*/ 65 h 110"/>
                <a:gd name="T40" fmla="*/ 163 w 124"/>
                <a:gd name="T41" fmla="*/ 44 h 110"/>
                <a:gd name="T42" fmla="*/ 160 w 124"/>
                <a:gd name="T43" fmla="*/ 33 h 110"/>
                <a:gd name="T44" fmla="*/ 154 w 124"/>
                <a:gd name="T45" fmla="*/ 33 h 110"/>
                <a:gd name="T46" fmla="*/ 148 w 124"/>
                <a:gd name="T47" fmla="*/ 32 h 110"/>
                <a:gd name="T48" fmla="*/ 143 w 124"/>
                <a:gd name="T49" fmla="*/ 29 h 110"/>
                <a:gd name="T50" fmla="*/ 140 w 124"/>
                <a:gd name="T51" fmla="*/ 26 h 110"/>
                <a:gd name="T52" fmla="*/ 140 w 124"/>
                <a:gd name="T53" fmla="*/ 22 h 110"/>
                <a:gd name="T54" fmla="*/ 143 w 124"/>
                <a:gd name="T55" fmla="*/ 17 h 110"/>
                <a:gd name="T56" fmla="*/ 162 w 124"/>
                <a:gd name="T57" fmla="*/ 8 h 110"/>
                <a:gd name="T58" fmla="*/ 18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3 w 109"/>
                <a:gd name="T5" fmla="*/ 5 h 156"/>
                <a:gd name="T6" fmla="*/ 90 w 109"/>
                <a:gd name="T7" fmla="*/ 12 h 156"/>
                <a:gd name="T8" fmla="*/ 142 w 109"/>
                <a:gd name="T9" fmla="*/ 27 h 156"/>
                <a:gd name="T10" fmla="*/ 192 w 109"/>
                <a:gd name="T11" fmla="*/ 47 h 156"/>
                <a:gd name="T12" fmla="*/ 235 w 109"/>
                <a:gd name="T13" fmla="*/ 77 h 156"/>
                <a:gd name="T14" fmla="*/ 262 w 109"/>
                <a:gd name="T15" fmla="*/ 117 h 156"/>
                <a:gd name="T16" fmla="*/ 267 w 109"/>
                <a:gd name="T17" fmla="*/ 168 h 156"/>
                <a:gd name="T18" fmla="*/ 259 w 109"/>
                <a:gd name="T19" fmla="*/ 168 h 156"/>
                <a:gd name="T20" fmla="*/ 244 w 109"/>
                <a:gd name="T21" fmla="*/ 168 h 156"/>
                <a:gd name="T22" fmla="*/ 228 w 109"/>
                <a:gd name="T23" fmla="*/ 168 h 156"/>
                <a:gd name="T24" fmla="*/ 213 w 109"/>
                <a:gd name="T25" fmla="*/ 166 h 156"/>
                <a:gd name="T26" fmla="*/ 198 w 109"/>
                <a:gd name="T27" fmla="*/ 165 h 156"/>
                <a:gd name="T28" fmla="*/ 182 w 109"/>
                <a:gd name="T29" fmla="*/ 162 h 156"/>
                <a:gd name="T30" fmla="*/ 162 w 109"/>
                <a:gd name="T31" fmla="*/ 157 h 156"/>
                <a:gd name="T32" fmla="*/ 142 w 109"/>
                <a:gd name="T33" fmla="*/ 151 h 156"/>
                <a:gd name="T34" fmla="*/ 129 w 109"/>
                <a:gd name="T35" fmla="*/ 135 h 156"/>
                <a:gd name="T36" fmla="*/ 129 w 109"/>
                <a:gd name="T37" fmla="*/ 120 h 156"/>
                <a:gd name="T38" fmla="*/ 138 w 109"/>
                <a:gd name="T39" fmla="*/ 104 h 156"/>
                <a:gd name="T40" fmla="*/ 146 w 109"/>
                <a:gd name="T41" fmla="*/ 86 h 156"/>
                <a:gd name="T42" fmla="*/ 138 w 109"/>
                <a:gd name="T43" fmla="*/ 68 h 156"/>
                <a:gd name="T44" fmla="*/ 119 w 109"/>
                <a:gd name="T45" fmla="*/ 46 h 156"/>
                <a:gd name="T46" fmla="*/ 77 w 109"/>
                <a:gd name="T47" fmla="*/ 2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77 w 46"/>
                <a:gd name="T1" fmla="*/ 0 h 94"/>
                <a:gd name="T2" fmla="*/ 49 w 46"/>
                <a:gd name="T3" fmla="*/ 41 h 94"/>
                <a:gd name="T4" fmla="*/ 36 w 46"/>
                <a:gd name="T5" fmla="*/ 68 h 94"/>
                <a:gd name="T6" fmla="*/ 27 w 46"/>
                <a:gd name="T7" fmla="*/ 88 h 94"/>
                <a:gd name="T8" fmla="*/ 0 w 46"/>
                <a:gd name="T9" fmla="*/ 103 h 94"/>
                <a:gd name="T10" fmla="*/ 30 w 46"/>
                <a:gd name="T11" fmla="*/ 97 h 94"/>
                <a:gd name="T12" fmla="*/ 57 w 46"/>
                <a:gd name="T13" fmla="*/ 89 h 94"/>
                <a:gd name="T14" fmla="*/ 78 w 46"/>
                <a:gd name="T15" fmla="*/ 75 h 94"/>
                <a:gd name="T16" fmla="*/ 98 w 46"/>
                <a:gd name="T17" fmla="*/ 63 h 94"/>
                <a:gd name="T18" fmla="*/ 111 w 46"/>
                <a:gd name="T19" fmla="*/ 47 h 94"/>
                <a:gd name="T20" fmla="*/ 113 w 46"/>
                <a:gd name="T21" fmla="*/ 33 h 94"/>
                <a:gd name="T22" fmla="*/ 104 w 46"/>
                <a:gd name="T23" fmla="*/ 15 h 94"/>
                <a:gd name="T24" fmla="*/ 7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 w 54"/>
                <a:gd name="T5" fmla="*/ 3 h 40"/>
                <a:gd name="T6" fmla="*/ 31 w 54"/>
                <a:gd name="T7" fmla="*/ 8 h 40"/>
                <a:gd name="T8" fmla="*/ 49 w 54"/>
                <a:gd name="T9" fmla="*/ 12 h 40"/>
                <a:gd name="T10" fmla="*/ 69 w 54"/>
                <a:gd name="T11" fmla="*/ 15 h 40"/>
                <a:gd name="T12" fmla="*/ 91 w 54"/>
                <a:gd name="T13" fmla="*/ 17 h 40"/>
                <a:gd name="T14" fmla="*/ 108 w 54"/>
                <a:gd name="T15" fmla="*/ 18 h 40"/>
                <a:gd name="T16" fmla="*/ 128 w 54"/>
                <a:gd name="T17" fmla="*/ 16 h 40"/>
                <a:gd name="T18" fmla="*/ 127 w 54"/>
                <a:gd name="T19" fmla="*/ 28 h 40"/>
                <a:gd name="T20" fmla="*/ 119 w 54"/>
                <a:gd name="T21" fmla="*/ 36 h 40"/>
                <a:gd name="T22" fmla="*/ 105 w 54"/>
                <a:gd name="T23" fmla="*/ 41 h 40"/>
                <a:gd name="T24" fmla="*/ 87 w 54"/>
                <a:gd name="T25" fmla="*/ 43 h 40"/>
                <a:gd name="T26" fmla="*/ 65 w 54"/>
                <a:gd name="T27" fmla="*/ 42 h 40"/>
                <a:gd name="T28" fmla="*/ 44 w 54"/>
                <a:gd name="T29" fmla="*/ 35 h 40"/>
                <a:gd name="T30" fmla="*/ 23 w 54"/>
                <a:gd name="T31" fmla="*/ 2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40 w 596"/>
                <a:gd name="T1" fmla="*/ 404 h 666"/>
                <a:gd name="T2" fmla="*/ 15 w 596"/>
                <a:gd name="T3" fmla="*/ 373 h 666"/>
                <a:gd name="T4" fmla="*/ 0 w 596"/>
                <a:gd name="T5" fmla="*/ 316 h 666"/>
                <a:gd name="T6" fmla="*/ 9 w 596"/>
                <a:gd name="T7" fmla="*/ 243 h 666"/>
                <a:gd name="T8" fmla="*/ 62 w 596"/>
                <a:gd name="T9" fmla="*/ 166 h 666"/>
                <a:gd name="T10" fmla="*/ 169 w 596"/>
                <a:gd name="T11" fmla="*/ 93 h 666"/>
                <a:gd name="T12" fmla="*/ 349 w 596"/>
                <a:gd name="T13" fmla="*/ 34 h 666"/>
                <a:gd name="T14" fmla="*/ 606 w 596"/>
                <a:gd name="T15" fmla="*/ 2 h 666"/>
                <a:gd name="T16" fmla="*/ 934 w 596"/>
                <a:gd name="T17" fmla="*/ 9 h 666"/>
                <a:gd name="T18" fmla="*/ 1188 w 596"/>
                <a:gd name="T19" fmla="*/ 74 h 666"/>
                <a:gd name="T20" fmla="*/ 1360 w 596"/>
                <a:gd name="T21" fmla="*/ 180 h 666"/>
                <a:gd name="T22" fmla="*/ 1450 w 596"/>
                <a:gd name="T23" fmla="*/ 311 h 666"/>
                <a:gd name="T24" fmla="*/ 1461 w 596"/>
                <a:gd name="T25" fmla="*/ 447 h 666"/>
                <a:gd name="T26" fmla="*/ 1391 w 596"/>
                <a:gd name="T27" fmla="*/ 574 h 666"/>
                <a:gd name="T28" fmla="*/ 1245 w 596"/>
                <a:gd name="T29" fmla="*/ 672 h 666"/>
                <a:gd name="T30" fmla="*/ 1024 w 596"/>
                <a:gd name="T31" fmla="*/ 725 h 666"/>
                <a:gd name="T32" fmla="*/ 955 w 596"/>
                <a:gd name="T33" fmla="*/ 720 h 666"/>
                <a:gd name="T34" fmla="*/ 1083 w 596"/>
                <a:gd name="T35" fmla="*/ 675 h 666"/>
                <a:gd name="T36" fmla="*/ 1183 w 596"/>
                <a:gd name="T37" fmla="*/ 594 h 666"/>
                <a:gd name="T38" fmla="*/ 1251 w 596"/>
                <a:gd name="T39" fmla="*/ 496 h 666"/>
                <a:gd name="T40" fmla="*/ 1276 w 596"/>
                <a:gd name="T41" fmla="*/ 388 h 666"/>
                <a:gd name="T42" fmla="*/ 1261 w 596"/>
                <a:gd name="T43" fmla="*/ 282 h 666"/>
                <a:gd name="T44" fmla="*/ 1190 w 596"/>
                <a:gd name="T45" fmla="*/ 190 h 666"/>
                <a:gd name="T46" fmla="*/ 1063 w 596"/>
                <a:gd name="T47" fmla="*/ 122 h 666"/>
                <a:gd name="T48" fmla="*/ 838 w 596"/>
                <a:gd name="T49" fmla="*/ 81 h 666"/>
                <a:gd name="T50" fmla="*/ 604 w 596"/>
                <a:gd name="T51" fmla="*/ 67 h 666"/>
                <a:gd name="T52" fmla="*/ 428 w 596"/>
                <a:gd name="T53" fmla="*/ 77 h 666"/>
                <a:gd name="T54" fmla="*/ 297 w 596"/>
                <a:gd name="T55" fmla="*/ 110 h 666"/>
                <a:gd name="T56" fmla="*/ 205 w 596"/>
                <a:gd name="T57" fmla="*/ 163 h 666"/>
                <a:gd name="T58" fmla="*/ 140 w 596"/>
                <a:gd name="T59" fmla="*/ 225 h 666"/>
                <a:gd name="T60" fmla="*/ 98 w 596"/>
                <a:gd name="T61" fmla="*/ 297 h 666"/>
                <a:gd name="T62" fmla="*/ 69 w 596"/>
                <a:gd name="T63" fmla="*/ 370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66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92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1792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CF2B7-4F68-44DA-BA17-F70F8C7207C0}" type="slidenum">
              <a:rPr lang="en-US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25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NikoshBAN" pitchFamily="2" charset="0"/>
          <a:cs typeface="NikoshBAN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96282" y="172794"/>
            <a:ext cx="5036024" cy="170597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স্বাগতম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99" y="1878764"/>
            <a:ext cx="4310575" cy="485966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accent2">
                <a:lumMod val="60000"/>
                <a:lumOff val="40000"/>
              </a:schemeClr>
            </a:bgClr>
          </a:pattFill>
        </p:spPr>
      </p:pic>
      <p:grpSp>
        <p:nvGrpSpPr>
          <p:cNvPr id="12" name="Group 11"/>
          <p:cNvGrpSpPr/>
          <p:nvPr/>
        </p:nvGrpSpPr>
        <p:grpSpPr>
          <a:xfrm>
            <a:off x="-21104" y="0"/>
            <a:ext cx="12227160" cy="6858001"/>
            <a:chOff x="-21104" y="0"/>
            <a:chExt cx="12227160" cy="6858001"/>
          </a:xfrm>
        </p:grpSpPr>
        <p:sp>
          <p:nvSpPr>
            <p:cNvPr id="5" name="Flowchart: Collate 4"/>
            <p:cNvSpPr/>
            <p:nvPr/>
          </p:nvSpPr>
          <p:spPr>
            <a:xfrm>
              <a:off x="0" y="1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Collate 5"/>
            <p:cNvSpPr/>
            <p:nvPr/>
          </p:nvSpPr>
          <p:spPr>
            <a:xfrm>
              <a:off x="11951671" y="0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12-Point Star 6"/>
            <p:cNvSpPr/>
            <p:nvPr/>
          </p:nvSpPr>
          <p:spPr>
            <a:xfrm>
              <a:off x="-21104" y="3094892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2-Point Star 10"/>
            <p:cNvSpPr/>
            <p:nvPr/>
          </p:nvSpPr>
          <p:spPr>
            <a:xfrm>
              <a:off x="11945801" y="3175779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670299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512467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2361191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1072710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94535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538711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640825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1482993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2331717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1041301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1 26"/>
          <p:cNvSpPr/>
          <p:nvPr/>
        </p:nvSpPr>
        <p:spPr>
          <a:xfrm>
            <a:off x="1913942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1527576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9350960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10193128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11041852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975337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10626012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10219372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9306377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1 35"/>
          <p:cNvSpPr/>
          <p:nvPr/>
        </p:nvSpPr>
        <p:spPr>
          <a:xfrm>
            <a:off x="10148545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1 36"/>
          <p:cNvSpPr/>
          <p:nvPr/>
        </p:nvSpPr>
        <p:spPr>
          <a:xfrm>
            <a:off x="10997269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9706853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10579494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0193128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7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pattFill prst="pct50">
            <a:fgClr>
              <a:schemeClr val="accent6"/>
            </a:fgClr>
            <a:bgClr>
              <a:schemeClr val="bg1"/>
            </a:bgClr>
          </a:pattFill>
        </p:spPr>
      </p:pic>
      <p:sp>
        <p:nvSpPr>
          <p:cNvPr id="4" name="TextBox 3"/>
          <p:cNvSpPr txBox="1"/>
          <p:nvPr/>
        </p:nvSpPr>
        <p:spPr>
          <a:xfrm>
            <a:off x="634026" y="4901895"/>
            <a:ext cx="10831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ইংরেজিতে</a:t>
            </a:r>
            <a:r>
              <a:rPr lang="en-US" sz="3200" dirty="0" smtClean="0"/>
              <a:t> Lap </a:t>
            </a:r>
            <a:r>
              <a:rPr lang="en-US" sz="3200" dirty="0" err="1" smtClean="0"/>
              <a:t>মানে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কোল</a:t>
            </a:r>
            <a:r>
              <a:rPr lang="en-US" sz="3200" dirty="0" smtClean="0"/>
              <a:t> </a:t>
            </a:r>
            <a:r>
              <a:rPr lang="en-US" sz="3200" dirty="0" err="1" smtClean="0"/>
              <a:t>আর</a:t>
            </a:r>
            <a:r>
              <a:rPr lang="en-US" sz="3200" dirty="0" smtClean="0"/>
              <a:t> Top </a:t>
            </a:r>
            <a:r>
              <a:rPr lang="en-US" sz="3200" dirty="0" err="1" smtClean="0"/>
              <a:t>মানে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অর্থ্যা</a:t>
            </a:r>
            <a:r>
              <a:rPr lang="en-US" sz="3200" dirty="0" smtClean="0"/>
              <a:t>ৎ </a:t>
            </a:r>
            <a:r>
              <a:rPr lang="en-US" sz="3200" dirty="0" err="1" smtClean="0"/>
              <a:t>কোলের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ল্যাপটপ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রাখা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বসে</a:t>
            </a:r>
            <a:r>
              <a:rPr lang="en-US" sz="3200" dirty="0" smtClean="0"/>
              <a:t> এ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।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18" y="332167"/>
            <a:ext cx="4802746" cy="4304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5469" y="2202285"/>
            <a:ext cx="164849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ল্যাপটপ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563472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188" y="5371867"/>
            <a:ext cx="10529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/>
                </a:solidFill>
              </a:rPr>
              <a:t>এই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যন্ত্রটি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ছোট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হলেও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এর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গুরুত্ব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অনেক</a:t>
            </a:r>
            <a:r>
              <a:rPr lang="en-US" sz="2800" dirty="0" smtClean="0">
                <a:solidFill>
                  <a:prstClr val="black"/>
                </a:solidFill>
              </a:rPr>
              <a:t>। </a:t>
            </a:r>
            <a:r>
              <a:rPr lang="en-US" sz="2800" dirty="0" err="1" smtClean="0">
                <a:solidFill>
                  <a:prstClr val="black"/>
                </a:solidFill>
              </a:rPr>
              <a:t>তথ্য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প্রক্রিয়াকরণের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কাজ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এর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মাধ্যমে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করা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</a:rPr>
              <a:t>। </a:t>
            </a:r>
            <a:r>
              <a:rPr lang="en-US" sz="2800" dirty="0" err="1" smtClean="0">
                <a:solidFill>
                  <a:prstClr val="black"/>
                </a:solidFill>
              </a:rPr>
              <a:t>তথ্য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প্রক্রিয়াকরণ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সঠিক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হলে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ফলাফলও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সঠিক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</a:rPr>
              <a:t>।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3022" y="2356832"/>
            <a:ext cx="170001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</a:rPr>
              <a:t>প্রসেসর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04" y="604912"/>
            <a:ext cx="5121813" cy="4438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02742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rgbClr val="00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657600" y="218943"/>
            <a:ext cx="4648200" cy="10689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3333FF"/>
                </a:solidFill>
              </a:rPr>
              <a:t>মূল্যায়ন</a:t>
            </a:r>
            <a:endParaRPr lang="en-US" sz="6600" dirty="0">
              <a:solidFill>
                <a:srgbClr val="3333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4100" y="1442433"/>
            <a:ext cx="556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পৃথিবীর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বড়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147697" y="2112130"/>
            <a:ext cx="249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ক) </a:t>
            </a:r>
            <a:r>
              <a:rPr lang="en-US" sz="2800" dirty="0" err="1" smtClean="0"/>
              <a:t>সুপার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7697" y="2577660"/>
            <a:ext cx="292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খ</a:t>
            </a:r>
            <a:r>
              <a:rPr lang="en-US" sz="2800" dirty="0" smtClean="0"/>
              <a:t>) </a:t>
            </a:r>
            <a:r>
              <a:rPr lang="en-US" sz="2800" dirty="0" err="1" smtClean="0"/>
              <a:t>মেইনফ্রেম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147697" y="3033099"/>
            <a:ext cx="241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গ</a:t>
            </a:r>
            <a:r>
              <a:rPr lang="en-US" sz="2800" dirty="0" smtClean="0"/>
              <a:t>) </a:t>
            </a:r>
            <a:r>
              <a:rPr lang="en-US" sz="2800" dirty="0" err="1" smtClean="0"/>
              <a:t>মিনি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43825" y="2081557"/>
            <a:ext cx="70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4099" y="3850783"/>
            <a:ext cx="86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99"/>
                </a:solidFill>
              </a:rPr>
              <a:t>২। </a:t>
            </a:r>
            <a:r>
              <a:rPr lang="en-US" sz="2800" dirty="0" err="1" smtClean="0">
                <a:solidFill>
                  <a:srgbClr val="006699"/>
                </a:solidFill>
              </a:rPr>
              <a:t>কম্পিউটারে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কাজ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করার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সঠিক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পদ্ধতি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>
                <a:solidFill>
                  <a:srgbClr val="006699"/>
                </a:solidFill>
              </a:rPr>
              <a:t>কোনটি</a:t>
            </a:r>
            <a:r>
              <a:rPr lang="en-US" sz="2800" dirty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12089" y="4510886"/>
            <a:ext cx="329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6699"/>
                </a:solidFill>
              </a:rPr>
              <a:t>ক) </a:t>
            </a:r>
            <a:r>
              <a:rPr lang="en-US" sz="2800" dirty="0" err="1" smtClean="0">
                <a:solidFill>
                  <a:srgbClr val="006699"/>
                </a:solidFill>
              </a:rPr>
              <a:t>আউটপুট-প্রসেসিং-ইনপুট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99215" y="5011768"/>
            <a:ext cx="330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6699"/>
                </a:solidFill>
              </a:rPr>
              <a:t>ক</a:t>
            </a:r>
            <a:r>
              <a:rPr lang="en-US" sz="2800" dirty="0" smtClean="0">
                <a:solidFill>
                  <a:srgbClr val="006699"/>
                </a:solidFill>
              </a:rPr>
              <a:t>) </a:t>
            </a:r>
            <a:r>
              <a:rPr lang="en-US" sz="2800" dirty="0" err="1" smtClean="0">
                <a:solidFill>
                  <a:srgbClr val="006699"/>
                </a:solidFill>
              </a:rPr>
              <a:t>প্রসেসিং-ইনপুট-আউটপুট</a:t>
            </a:r>
            <a:r>
              <a:rPr lang="en-US" sz="2800" dirty="0" smtClean="0">
                <a:solidFill>
                  <a:srgbClr val="006699"/>
                </a:solidFill>
              </a:rPr>
              <a:t>  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12089" y="5529849"/>
            <a:ext cx="329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ক) </a:t>
            </a:r>
            <a:r>
              <a:rPr lang="en-US" sz="2800" dirty="0" err="1" smtClean="0"/>
              <a:t>ইনপুট-প্রসেসিং-আউটপুট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endParaRPr lang="en-US" sz="2800" dirty="0">
              <a:solidFill>
                <a:srgbClr val="0066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71373" y="5468293"/>
            <a:ext cx="70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325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2514600" y="1642059"/>
            <a:ext cx="6835462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88" lon="20099988" rev="0"/>
              </a:camera>
              <a:lightRig rig="legacyHarsh2" dir="t"/>
            </a:scene3d>
            <a:sp3d extrusionH="4302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কোন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প্রশ্ন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বা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 </a:t>
            </a:r>
            <a:r>
              <a:rPr lang="bn-BD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জিজ্ঞাসা</a:t>
            </a:r>
            <a:r>
              <a:rPr lang="bn-BD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</a:rPr>
              <a:t>?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3917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8" y="243354"/>
            <a:ext cx="3430275" cy="2693027"/>
          </a:xfrm>
          <a:prstGeom prst="rect">
            <a:avLst/>
          </a:prstGeom>
        </p:spPr>
      </p:pic>
      <p:sp>
        <p:nvSpPr>
          <p:cNvPr id="6" name="Regular Pentagon 5"/>
          <p:cNvSpPr/>
          <p:nvPr/>
        </p:nvSpPr>
        <p:spPr>
          <a:xfrm>
            <a:off x="1339403" y="243355"/>
            <a:ext cx="5911403" cy="235817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0761" y="3902302"/>
            <a:ext cx="11204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prstClr val="black"/>
                </a:solidFill>
              </a:rPr>
              <a:t>১। </a:t>
            </a:r>
            <a:r>
              <a:rPr lang="en-US" sz="4000" dirty="0" err="1" smtClean="0">
                <a:solidFill>
                  <a:prstClr val="black"/>
                </a:solidFill>
              </a:rPr>
              <a:t>তথ্য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>
                <a:solidFill>
                  <a:prstClr val="black"/>
                </a:solidFill>
              </a:rPr>
              <a:t>ও </a:t>
            </a:r>
            <a:r>
              <a:rPr lang="en-US" sz="4000" dirty="0" err="1">
                <a:solidFill>
                  <a:prstClr val="black"/>
                </a:solidFill>
              </a:rPr>
              <a:t>যোগাযোগ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প্রযুক্তি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সংশ্লিষ্ট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যন্ত্রপাতিগুলোর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/>
              <a:t>ভুমিকা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নিরূপন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 (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572375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Flowchart: Punched Tape 2"/>
          <p:cNvSpPr/>
          <p:nvPr/>
        </p:nvSpPr>
        <p:spPr>
          <a:xfrm>
            <a:off x="901521" y="1236367"/>
            <a:ext cx="10006885" cy="4185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মনোযোগ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দিয়ে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ক্লাসটি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উপভোগ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জন্য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5972821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705" y="309489"/>
            <a:ext cx="3559126" cy="9566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39618" y="2025748"/>
            <a:ext cx="0" cy="362946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4874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8431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47000" endPos="0" dist="8001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1648" y="4037428"/>
            <a:ext cx="403725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বিষয়</a:t>
            </a:r>
            <a:r>
              <a:rPr lang="en-US" sz="2800" dirty="0" smtClean="0"/>
              <a:t> 	: 	</a:t>
            </a:r>
            <a:r>
              <a:rPr lang="en-US" sz="2800" dirty="0" err="1" smtClean="0"/>
              <a:t>আইসিটি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err="1" smtClean="0"/>
              <a:t>শ্রেণি</a:t>
            </a:r>
            <a:r>
              <a:rPr lang="en-US" sz="2800" dirty="0" smtClean="0"/>
              <a:t> 	: 	৬ষ্ঠ</a:t>
            </a:r>
          </a:p>
          <a:p>
            <a:endParaRPr lang="en-US" sz="1200" dirty="0" smtClean="0"/>
          </a:p>
          <a:p>
            <a:r>
              <a:rPr lang="en-US" sz="2800" dirty="0" err="1" smtClean="0"/>
              <a:t>অধ্যায়</a:t>
            </a:r>
            <a:r>
              <a:rPr lang="en-US" sz="2800" dirty="0" smtClean="0"/>
              <a:t> : 	২য়</a:t>
            </a:r>
          </a:p>
          <a:p>
            <a:endParaRPr lang="en-US" sz="11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6" y="1138511"/>
            <a:ext cx="2532185" cy="2448755"/>
          </a:xfrm>
          <a:prstGeom prst="rect">
            <a:avLst/>
          </a:prstGeom>
        </p:spPr>
      </p:pic>
      <p:pic>
        <p:nvPicPr>
          <p:cNvPr id="12" name="Picture 1" descr="C:\Users\SESIP\Desktop\বরিশাল অনলাইন\104049205_711160503042774_613248935828386028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900" y="0"/>
            <a:ext cx="2209800" cy="201481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3700" y="25400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মসিউর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রহমান</a:t>
            </a:r>
          </a:p>
          <a:p>
            <a:pPr algn="ctr">
              <a:defRPr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মহেষখালী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লালমোহন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77983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1055075"/>
            <a:ext cx="5078436" cy="444758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302326" y="2700996"/>
            <a:ext cx="1716259" cy="144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01461" y="2560317"/>
            <a:ext cx="1730326" cy="1744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0156871" y="2644729"/>
            <a:ext cx="1716259" cy="144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835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137096" y="829994"/>
            <a:ext cx="4951829" cy="188507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আজকের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</a:rPr>
              <a:t>পাঠ</a:t>
            </a:r>
            <a:r>
              <a:rPr lang="en-US" sz="4400" dirty="0" smtClean="0">
                <a:solidFill>
                  <a:prstClr val="black"/>
                </a:solidFill>
              </a:rPr>
              <a:t>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523" y="3284113"/>
            <a:ext cx="803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তথ্য</a:t>
            </a:r>
            <a:r>
              <a:rPr lang="en-US" sz="3600" dirty="0" smtClean="0">
                <a:solidFill>
                  <a:prstClr val="black"/>
                </a:solidFill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</a:rPr>
              <a:t>যোগাযোগ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প্রযুক্তি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সংশ্লিষ্ট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যন্ত্রপাতি</a:t>
            </a:r>
            <a:endParaRPr lang="en-US" sz="36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2880" y="-2"/>
            <a:ext cx="12204880" cy="675448"/>
            <a:chOff x="-12880" y="-2"/>
            <a:chExt cx="12204880" cy="675448"/>
          </a:xfrm>
        </p:grpSpPr>
        <p:sp>
          <p:nvSpPr>
            <p:cNvPr id="4" name="Quad Arrow Callout 3"/>
            <p:cNvSpPr/>
            <p:nvPr/>
          </p:nvSpPr>
          <p:spPr>
            <a:xfrm>
              <a:off x="-12880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Quad Arrow Callout 5"/>
            <p:cNvSpPr/>
            <p:nvPr/>
          </p:nvSpPr>
          <p:spPr>
            <a:xfrm>
              <a:off x="11612451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6182552"/>
            <a:ext cx="12204880" cy="675448"/>
            <a:chOff x="-12880" y="-2"/>
            <a:chExt cx="12204880" cy="675448"/>
          </a:xfrm>
        </p:grpSpPr>
        <p:sp>
          <p:nvSpPr>
            <p:cNvPr id="9" name="Quad Arrow Callout 8"/>
            <p:cNvSpPr/>
            <p:nvPr/>
          </p:nvSpPr>
          <p:spPr>
            <a:xfrm>
              <a:off x="-12880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Quad Arrow Callout 9"/>
            <p:cNvSpPr/>
            <p:nvPr/>
          </p:nvSpPr>
          <p:spPr>
            <a:xfrm>
              <a:off x="11612451" y="-2"/>
              <a:ext cx="579549" cy="675448"/>
            </a:xfrm>
            <a:prstGeom prst="quadArrowCallou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363831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5" y="-6394"/>
            <a:ext cx="12247926" cy="687078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987899" y="450761"/>
            <a:ext cx="5009881" cy="12621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শিখনফল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146215" y="2435278"/>
            <a:ext cx="10547800" cy="23698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এ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শেষে</a:t>
            </a:r>
            <a:r>
              <a:rPr lang="en-US" sz="3200" dirty="0"/>
              <a:t> </a:t>
            </a:r>
            <a:r>
              <a:rPr lang="en-US" sz="3200" dirty="0" err="1"/>
              <a:t>শিক্ষার্থীরা</a:t>
            </a:r>
            <a:r>
              <a:rPr lang="en-US" sz="3200" dirty="0"/>
              <a:t>……….</a:t>
            </a:r>
          </a:p>
          <a:p>
            <a:endParaRPr lang="en-US" sz="2000" dirty="0" smtClean="0"/>
          </a:p>
          <a:p>
            <a:r>
              <a:rPr lang="en-US" sz="3200" dirty="0" smtClean="0"/>
              <a:t>১। </a:t>
            </a:r>
            <a:r>
              <a:rPr lang="en-US" sz="3200" dirty="0" err="1" smtClean="0"/>
              <a:t>কম্পিউটার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কেমন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/>
              <a:t>২। </a:t>
            </a:r>
            <a:r>
              <a:rPr lang="en-US" sz="3200" dirty="0" err="1"/>
              <a:t>আইসিটিতে</a:t>
            </a:r>
            <a:r>
              <a:rPr lang="en-US" sz="3200" dirty="0"/>
              <a:t> </a:t>
            </a:r>
            <a:r>
              <a:rPr lang="en-US" sz="3200" dirty="0" err="1"/>
              <a:t>যেসব</a:t>
            </a:r>
            <a:r>
              <a:rPr lang="en-US" sz="3200" dirty="0"/>
              <a:t> </a:t>
            </a:r>
            <a:r>
              <a:rPr lang="en-US" sz="3200" dirty="0" err="1"/>
              <a:t>যন্ত্রপাতি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</a:t>
            </a:r>
            <a:r>
              <a:rPr lang="en-US" sz="3200" dirty="0" err="1"/>
              <a:t>সেগুলো</a:t>
            </a:r>
            <a:r>
              <a:rPr lang="en-US" sz="3200" dirty="0"/>
              <a:t> </a:t>
            </a:r>
            <a:r>
              <a:rPr lang="en-US" sz="3200" dirty="0" err="1"/>
              <a:t>বর্ণনা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3885973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1">
              <a:lumMod val="75000"/>
              <a:lumOff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973" y="4713664"/>
            <a:ext cx="10625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প্রথমে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ইনপুট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হবে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কেন্দ্রীয়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প্রক্রিয়াকরণ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ইউনিট</a:t>
            </a:r>
            <a:r>
              <a:rPr lang="en-US" sz="3200" dirty="0" smtClean="0"/>
              <a:t> (CPU) </a:t>
            </a:r>
            <a:r>
              <a:rPr lang="en-US" sz="3200" dirty="0" err="1" smtClean="0"/>
              <a:t>কিভাবে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নির্ভুল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ফলাফল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প্রদান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বিষয়ে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প্রক্রিয়াকরণ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আউটপুট</a:t>
            </a:r>
            <a:r>
              <a:rPr lang="en-US" sz="3200" dirty="0" smtClean="0"/>
              <a:t> </a:t>
            </a:r>
            <a:r>
              <a:rPr lang="en-US" sz="3200" dirty="0" err="1" smtClean="0"/>
              <a:t>আকারে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9" y="373485"/>
            <a:ext cx="6928834" cy="3966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5619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" y="4831752"/>
            <a:ext cx="11915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সুপার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পৃথিবীর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বড়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ব্যবহারকারীর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পক্ষে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চালানো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সম্ভব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কয়েকজন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চালাতে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হতো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76" y="540910"/>
            <a:ext cx="6209762" cy="3826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74" y="2021980"/>
            <a:ext cx="343865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সুপার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কম্পিউটার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633711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801" y="4563678"/>
            <a:ext cx="1080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কম্পিউটার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তুলনামূলক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ছোট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একসময়</a:t>
            </a:r>
            <a:r>
              <a:rPr lang="en-US" sz="2800" dirty="0" smtClean="0"/>
              <a:t> এ </a:t>
            </a:r>
            <a:r>
              <a:rPr lang="en-US" sz="2800" dirty="0" err="1" smtClean="0"/>
              <a:t>কম্পিউটারগুলো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উপযোগি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করতো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12" y="386366"/>
            <a:ext cx="5439446" cy="3709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7128" y="2021980"/>
            <a:ext cx="309093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মিনি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কম্পিউটার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63539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8188" y="4935772"/>
            <a:ext cx="10529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বর্তমানে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ডেস্কটপ</a:t>
            </a:r>
            <a:r>
              <a:rPr lang="en-US" sz="2800" dirty="0" smtClean="0"/>
              <a:t> </a:t>
            </a:r>
            <a:r>
              <a:rPr lang="en-US" sz="2800" dirty="0" err="1" smtClean="0"/>
              <a:t>খুবই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জনপ্রিয়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উপযোগি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অফিসিয়াল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কাজসহ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সম্পাদন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65" y="502274"/>
            <a:ext cx="5715000" cy="4121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3194" y="2356832"/>
            <a:ext cx="170001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ডেস্কটপ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191088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289</Words>
  <Application>Microsoft Office PowerPoint</Application>
  <PresentationFormat>Custom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Ion Boardroom</vt:lpstr>
      <vt:lpstr>2_Balloons</vt:lpstr>
      <vt:lpstr>3_Balloons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Neuron Plus</cp:lastModifiedBy>
  <cp:revision>162</cp:revision>
  <dcterms:created xsi:type="dcterms:W3CDTF">2019-09-15T15:50:37Z</dcterms:created>
  <dcterms:modified xsi:type="dcterms:W3CDTF">2020-06-28T15:42:12Z</dcterms:modified>
</cp:coreProperties>
</file>