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7A93-96D6-4015-BC1A-6CD1B7C6BBF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FC69-0D84-44E9-8E41-BCBBA112D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1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FC69-0D84-44E9-8E41-BCBBA112D5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C1B1-84C7-4AEF-B30D-295BA419C70B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4788-8ACD-4DC3-A0CD-84A6CCFAD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47" y="2320120"/>
            <a:ext cx="8625384" cy="4312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6208" y="265044"/>
            <a:ext cx="51020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238659"/>
            <a:ext cx="3935896" cy="4003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42909"/>
            <a:ext cx="5406887" cy="3373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2139" y="145774"/>
            <a:ext cx="4399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ডেঙ্গুজ্বর হলে করণীয়</a:t>
            </a:r>
            <a:endParaRPr lang="bn-BD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608" y="5658677"/>
            <a:ext cx="333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 কাছে যাওয়া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3635" y="5314122"/>
            <a:ext cx="6202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বেশি পানি ও খাবার স্যালাইন  খেতে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210206"/>
            <a:ext cx="4678017" cy="267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3" y="1090444"/>
            <a:ext cx="4588803" cy="2640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041913"/>
            <a:ext cx="4373218" cy="2498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4085544"/>
            <a:ext cx="4611756" cy="2673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8157" y="265043"/>
            <a:ext cx="531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ফলের জুস পান করতে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1" y="1562124"/>
            <a:ext cx="4991513" cy="2804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64" y="1550505"/>
            <a:ext cx="5240632" cy="2690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844" y="4770784"/>
            <a:ext cx="499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 স্যুপ খাওয়াতে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809" y="4691270"/>
            <a:ext cx="474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 হাসি খুশি রাখতে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739445"/>
            <a:ext cx="4353337" cy="2561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96" y="763421"/>
            <a:ext cx="4710704" cy="2523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0"/>
            <a:ext cx="5208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ডেঙ্গুজ্বর প্রতিরোধে করণীয়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79" y="3934445"/>
            <a:ext cx="4013545" cy="2280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087" y="3352800"/>
            <a:ext cx="434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আশেপাশে পানি না জমা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3321" y="3405811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টবে যেন পানি না জমতে পারে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0852" y="6273225"/>
            <a:ext cx="381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মশা নিধন ঔষধ দিতে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7" y="284920"/>
            <a:ext cx="4037772" cy="2484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0" y="330449"/>
            <a:ext cx="4797287" cy="2220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551583"/>
            <a:ext cx="4382477" cy="249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3" y="3425685"/>
            <a:ext cx="4412975" cy="2667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357" y="2941983"/>
            <a:ext cx="3776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পরিস্কার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7303" y="2796209"/>
            <a:ext cx="487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হাতার জামা পড়ে থাকতে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061" y="6162262"/>
            <a:ext cx="4426227" cy="598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মানুষকে সচেতন করে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6087" y="6202017"/>
            <a:ext cx="359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র‍্যালির মাধ্যমে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9" y="892451"/>
            <a:ext cx="5945257" cy="3348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07" y="874436"/>
            <a:ext cx="5118330" cy="340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096" y="4784035"/>
            <a:ext cx="470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আডিস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মশা সাধারণত দিনে কামড়ায়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287" y="4956313"/>
            <a:ext cx="561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বেলায়ও মশারি টানিয়ে ঘুমাতে 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91" y="1908865"/>
            <a:ext cx="6858000" cy="443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060" y="530087"/>
            <a:ext cx="861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ডেঙ্গুকে করবনা ভয় , সচেতন হয়ে করব জয়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8487" y="0"/>
            <a:ext cx="479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114260" y="954156"/>
            <a:ext cx="4969566" cy="38828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সচেতন হব,অন্যকে সচেতন করব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815" y="259307"/>
            <a:ext cx="558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721290" y="3766782"/>
            <a:ext cx="5410200" cy="244197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হামিদা খানম </a:t>
            </a:r>
          </a:p>
          <a:p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সহকারী শিক্ষক, তথ্য ও যোগাযোগ প্রযুক্তি </a:t>
            </a:r>
          </a:p>
          <a:p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ঝালকাঠী পৌরসভা আদর্শ উচ্চ বিদ্যালয়,</a:t>
            </a:r>
          </a:p>
          <a:p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ঝালকাঠী </a:t>
            </a:r>
          </a:p>
          <a:p>
            <a:r>
              <a:rPr lang="en-US" sz="2800" dirty="0" smtClean="0">
                <a:cs typeface="NikoshBAN" pitchFamily="2" charset="0"/>
              </a:rPr>
              <a:t>hamidakhanam78@gmail.com</a:t>
            </a:r>
            <a:endParaRPr lang="bn-BD" sz="2800" dirty="0" smtClean="0">
              <a:cs typeface="NikoshBAN" pitchFamily="2" charset="0"/>
            </a:endParaRPr>
          </a:p>
        </p:txBody>
      </p:sp>
      <p:pic>
        <p:nvPicPr>
          <p:cNvPr id="4" name="Content Placeholder 6" descr="29467959_1979443982307760_85346913206669142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43" y="1475281"/>
            <a:ext cx="2403144" cy="20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6" y="1851546"/>
            <a:ext cx="5291351" cy="3527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95" y="1965279"/>
            <a:ext cx="5425194" cy="3275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722" y="384313"/>
            <a:ext cx="4916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1928945"/>
            <a:ext cx="7938206" cy="4471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5213" y="491318"/>
            <a:ext cx="5104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33299" y="699917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057400"/>
            <a:ext cx="7620000" cy="231886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ডেঙ্গুজ্বর কী সেটা বলতে পারবে;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এডিস মশার জন্মাস্থান চিহ্নিত করতে পারবে;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ডেঙ্গুজ্বর প্রতিরোধ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622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81" y="681202"/>
            <a:ext cx="4831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ডেঙ্গু জ্বর কী 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679" y="2536704"/>
            <a:ext cx="5547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ডেঙ্গু জ্বর হল এডিস মশা বাহিত ভাইরাসজনিত একটি গ্রীষ্মকালীন জ্বর 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4135" y="309349"/>
            <a:ext cx="409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এডিস মশার জন্মস্থান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055" y="311723"/>
            <a:ext cx="6673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এডিস মশা চিনিবার উপায়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70" y="1549164"/>
            <a:ext cx="7103659" cy="399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6346" y="5909481"/>
            <a:ext cx="710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সাইজে বড় ঘন কাল রয়েংর গায়ে সাদা সাদা দাগ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230013"/>
            <a:ext cx="10075006" cy="6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173</Words>
  <Application>Microsoft Office PowerPoint</Application>
  <PresentationFormat>Custom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Al-kc</dc:creator>
  <cp:lastModifiedBy>Windows User</cp:lastModifiedBy>
  <cp:revision>119</cp:revision>
  <dcterms:created xsi:type="dcterms:W3CDTF">2019-08-01T10:12:45Z</dcterms:created>
  <dcterms:modified xsi:type="dcterms:W3CDTF">2019-08-04T05:41:12Z</dcterms:modified>
</cp:coreProperties>
</file>