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76" r:id="rId12"/>
    <p:sldId id="266" r:id="rId13"/>
    <p:sldId id="267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160"/>
            <a:ext cx="8839199" cy="6692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9664208">
            <a:off x="1385116" y="1562735"/>
            <a:ext cx="60150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b="1" i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64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85800"/>
            <a:ext cx="4163543" cy="4038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Snip Diagonal Corner Rectangle 3"/>
          <p:cNvSpPr/>
          <p:nvPr/>
        </p:nvSpPr>
        <p:spPr>
          <a:xfrm>
            <a:off x="4773143" y="685800"/>
            <a:ext cx="4066057" cy="3810000"/>
          </a:xfrm>
          <a:prstGeom prst="snip2DiagRect">
            <a:avLst>
              <a:gd name="adj1" fmla="val 0"/>
              <a:gd name="adj2" fmla="val 1164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5102942"/>
            <a:ext cx="3686270" cy="101163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 মিলে নিজ নিজ শহরের সুবিধা         গুলোর উন্নয়নে কাজ করতে হবে।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5105400"/>
            <a:ext cx="1828800" cy="762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80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04800"/>
            <a:ext cx="3200399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86" y="277761"/>
            <a:ext cx="3211219" cy="28833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56" y="3161071"/>
            <a:ext cx="286247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37582" y="3505200"/>
            <a:ext cx="1643618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5659" y="3379770"/>
            <a:ext cx="1521541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5415" y="5602225"/>
            <a:ext cx="117078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ডাস্টবিন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44248"/>
            <a:ext cx="4191000" cy="3932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000" y="934416"/>
            <a:ext cx="3941199" cy="3942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238250" y="5440048"/>
            <a:ext cx="2324100" cy="838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4136" y="5333999"/>
            <a:ext cx="2720579" cy="838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2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81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03" y="560335"/>
            <a:ext cx="3886200" cy="3989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63" y="560335"/>
            <a:ext cx="4191000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85850" y="5331541"/>
            <a:ext cx="2400300" cy="6857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5238135"/>
            <a:ext cx="2926326" cy="70546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1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762000"/>
            <a:ext cx="2985796" cy="876438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 কাজ </a:t>
            </a:r>
            <a:endParaRPr lang="en-US" sz="44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7997" y="3124200"/>
            <a:ext cx="7128005" cy="2868079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 তোমরা একটি নতুন শহর গড়তে যাচ্ছ। উল্লেখিত সুযোগ সুবিধার মধ্যে কোনগুলো সবচেয়ে বেশি প্রয়োজন? গুরুত্বের ভিত্তিতে একটি তালিকা তৈরি কর। </a:t>
            </a:r>
            <a:r>
              <a:rPr lang="bn-BD" sz="2000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4080"/>
            <a:ext cx="2209800" cy="1968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75624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404783" y="890030"/>
            <a:ext cx="261746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prstDash val="dash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জেনে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31407" y="3124200"/>
            <a:ext cx="4564213" cy="1369775"/>
          </a:xfrm>
          <a:prstGeom prst="roundRect">
            <a:avLst/>
          </a:prstGeom>
          <a:gradFill flip="none" rotWithShape="1">
            <a:gsLst>
              <a:gs pos="0">
                <a:srgbClr val="A2728B"/>
              </a:gs>
              <a:gs pos="74000">
                <a:srgbClr val="FFEFBD"/>
              </a:gs>
              <a:gs pos="83000">
                <a:srgbClr val="A2728B"/>
              </a:gs>
              <a:gs pos="100000">
                <a:srgbClr val="E2A69A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 ও সার সংক্ষেপ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213195"/>
            <a:ext cx="32766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43600"/>
            <a:ext cx="3261444" cy="7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9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9665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4337066"/>
            <a:ext cx="73152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bn-BD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 যারা বসবাস করেন তাদের </a:t>
            </a:r>
            <a:r>
              <a:rPr lang="bn-BD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সামাজি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পরিবেশের </a:t>
            </a:r>
            <a:r>
              <a:rPr lang="bn-BD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উন্নয়নের জন্য কী কী সুযোগ সুবিধা প্রয়োজন?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2841871"/>
            <a:ext cx="28194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84" y="312760"/>
            <a:ext cx="2171700" cy="2105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528">
            <a:off x="1848464" y="486487"/>
            <a:ext cx="2723535" cy="1716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621418">
            <a:off x="2234049" y="745690"/>
            <a:ext cx="1987068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6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62300" y="430887"/>
            <a:ext cx="2743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1"/>
            <a:ext cx="60198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548580" y="5475984"/>
            <a:ext cx="6071419" cy="107721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bn-BD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যে সকল উন্নয়ন করতে হবে তার একটি </a:t>
            </a:r>
            <a:r>
              <a:rPr lang="bn-BD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en-US" sz="3200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dirty="0">
                <a:ln>
                  <a:solidFill>
                    <a:schemeClr val="accent2">
                      <a:lumMod val="5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515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123" y="0"/>
            <a:ext cx="9144000" cy="7010400"/>
            <a:chOff x="-22123" y="0"/>
            <a:chExt cx="9144000" cy="7010400"/>
          </a:xfrm>
        </p:grpSpPr>
        <p:sp>
          <p:nvSpPr>
            <p:cNvPr id="2" name="Frame 1"/>
            <p:cNvSpPr/>
            <p:nvPr/>
          </p:nvSpPr>
          <p:spPr>
            <a:xfrm>
              <a:off x="-22123" y="0"/>
              <a:ext cx="9144000" cy="7010400"/>
            </a:xfrm>
            <a:prstGeom prst="frame">
              <a:avLst>
                <a:gd name="adj1" fmla="val 1918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77" y="148713"/>
              <a:ext cx="8839200" cy="6709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5542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9718" y="573893"/>
            <a:ext cx="3048000" cy="7694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8"/>
          <p:cNvSpPr txBox="1"/>
          <p:nvPr/>
        </p:nvSpPr>
        <p:spPr>
          <a:xfrm>
            <a:off x="1358610" y="1970673"/>
            <a:ext cx="6426779" cy="3170099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55187" y="269488"/>
            <a:ext cx="1189296" cy="1378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14">
            <a:off x="451012" y="286142"/>
            <a:ext cx="1083806" cy="1378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7033">
            <a:off x="737002" y="5515754"/>
            <a:ext cx="1040597" cy="1378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09407" y="5468910"/>
            <a:ext cx="1090688" cy="13782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854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838200"/>
            <a:ext cx="27432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1503" y="2514600"/>
            <a:ext cx="5486400" cy="286232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শ্রেণি:চতুর্থ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170" y="2400230"/>
            <a:ext cx="2438400" cy="3091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3916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762000"/>
            <a:ext cx="4800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190247"/>
              </p:ext>
            </p:extLst>
          </p:nvPr>
        </p:nvGraphicFramePr>
        <p:xfrm>
          <a:off x="3450431" y="3056840"/>
          <a:ext cx="14049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Packager Shell Object" showAsIcon="1" r:id="rId3" imgW="1405080" imgH="488520" progId="Package">
                  <p:embed/>
                </p:oleObj>
              </mc:Choice>
              <mc:Fallback>
                <p:oleObj name="Packager Shell Object" showAsIcon="1" r:id="rId3" imgW="14050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0431" y="3056840"/>
                        <a:ext cx="14049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29101" y="2095499"/>
            <a:ext cx="685799" cy="883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5928">
            <a:off x="6716580" y="502558"/>
            <a:ext cx="1950581" cy="1811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2431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050" y="3233711"/>
            <a:ext cx="6057900" cy="249299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9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9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201357"/>
            <a:ext cx="3657600" cy="83099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5928">
            <a:off x="232196" y="370355"/>
            <a:ext cx="1950581" cy="1811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11227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672058"/>
            <a:ext cx="25146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36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accent5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203976"/>
            <a:ext cx="6400800" cy="10772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626371"/>
            <a:ext cx="6400800" cy="107721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৯.১.২।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652" y="5257800"/>
            <a:ext cx="3261444" cy="884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95928">
            <a:off x="348705" y="246726"/>
            <a:ext cx="1336686" cy="1467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80560" y="261520"/>
            <a:ext cx="1336686" cy="1467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014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35644"/>
            <a:ext cx="4038600" cy="2945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4868"/>
            <a:ext cx="4267200" cy="2896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038850" y="5620196"/>
            <a:ext cx="1790700" cy="69329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7665" y="5548098"/>
            <a:ext cx="2061702" cy="6662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38516" y="1400884"/>
            <a:ext cx="4343400" cy="5074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দেখি</a:t>
            </a:r>
            <a:r>
              <a:rPr lang="en-US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19892"/>
            <a:ext cx="7407553" cy="561100"/>
          </a:xfrm>
          <a:prstGeom prst="rect">
            <a:avLst/>
          </a:prstGeom>
          <a:solidFill>
            <a:schemeClr val="accent3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 </a:t>
            </a:r>
            <a:r>
              <a:rPr lang="en-US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bn-BD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কী সুযোগ সুবিধা দরকার ?</a:t>
            </a:r>
            <a:r>
              <a:rPr lang="en-US" sz="24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54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4854265" y="275485"/>
            <a:ext cx="3333758" cy="2144217"/>
          </a:xfrm>
          <a:prstGeom prst="snip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nip Diagonal Corner Rectangle 3"/>
          <p:cNvSpPr/>
          <p:nvPr/>
        </p:nvSpPr>
        <p:spPr>
          <a:xfrm>
            <a:off x="1014472" y="291141"/>
            <a:ext cx="3208320" cy="2249846"/>
          </a:xfrm>
          <a:prstGeom prst="snip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7032" y="2679772"/>
            <a:ext cx="24384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ড্রেন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3844" y="2725446"/>
            <a:ext cx="2514600" cy="58477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32" y="3548021"/>
            <a:ext cx="3858368" cy="22721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924300" y="6155064"/>
            <a:ext cx="1295400" cy="4909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7010400"/>
          </a:xfrm>
          <a:prstGeom prst="frame">
            <a:avLst>
              <a:gd name="adj1" fmla="val 191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1"/>
            <a:ext cx="4343400" cy="3809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838200"/>
            <a:ext cx="4114800" cy="3809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66800" y="5102325"/>
            <a:ext cx="2133600" cy="7558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5102324"/>
            <a:ext cx="1673942" cy="7558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7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196</Words>
  <Application>Microsoft Office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121</cp:revision>
  <dcterms:created xsi:type="dcterms:W3CDTF">2006-08-16T00:00:00Z</dcterms:created>
  <dcterms:modified xsi:type="dcterms:W3CDTF">2020-07-09T11:04:32Z</dcterms:modified>
</cp:coreProperties>
</file>