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72" r:id="rId4"/>
    <p:sldId id="273" r:id="rId5"/>
    <p:sldId id="259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1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44196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400800" cy="3657600"/>
          </a:xfrm>
          <a:prstGeom prst="rect">
            <a:avLst/>
          </a:prstGeom>
        </p:spPr>
      </p:pic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স্বাস্থসম্মত জীবনযাপনে তুমি লোকজনকে কীভাবে সহায়তা করবে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বিশুদ্ধ খাবার পানি পান করতে ও স্বাস্থ্যসম্মত পায়খানা ব্যবহার করতে           লোকজনকে উদ্ভুদ্ধ  করবো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তোমার গ্রামের চলাচলের  সাঁকো ভেঙ্গে গেলে তুমি কী করবে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327" y="2667000"/>
            <a:ext cx="7624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সাঁকো মেরামতে বড়দের সহায়তা করবো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14400"/>
            <a:ext cx="3440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362200"/>
            <a:ext cx="8763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গ্রামকে পরিষ্কার পরিচ্ছন্ন রাখতে তুমি কী করবে 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09600"/>
            <a:ext cx="22860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কাজ: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8153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গ্রামীণ সুবিধাগুলো উন্নয়নের তিনটি দিক লিখ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"/>
            <a:ext cx="19812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মূল্যায়ন: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গ্রামীণ অঞ্চলের দুইটি সুবিধা উল্লেখ কর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কীভাবে রাস্তাঘাট ও সেতু মেরামত করা সম্ভব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তোমার এলাকার উন্নয়নে তুমি কী ভূমিকা পালন করবে তা তিনটি বাক্যে লেখ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বামপাশের সাথে ডানপাশের বাক্যাংশের  মিল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বামপাশ        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ডানপাশ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8077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আমরা শিক্ষা লাভের জন্য যাই                                                 টিউবওয়েল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খ) আমরা চিকিৎসার জন্য যাই                                                                       বিদ্যালয়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10000"/>
            <a:ext cx="77724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গ) নিরাপদ পানির উৎস                                                           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হাসপাতাল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2400" y="2438400"/>
            <a:ext cx="3276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3124200"/>
            <a:ext cx="4191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14600" y="2514600"/>
            <a:ext cx="4876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5532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82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এলাকার উন্নয়নে তোমার  ভূমিকা কী হওয়া উচিৎ তা চারটি  বাক্যে লিখে আনবে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33400" y="2057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xels-photo-4621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914400"/>
            <a:ext cx="4953852" cy="33016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286000" y="4800600"/>
            <a:ext cx="44196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381000"/>
            <a:ext cx="19639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743200"/>
            <a:ext cx="281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ফয়জুল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রনসী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০১৭২৭ ৮৮৫৮৮৪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74320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9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গ্রামাঞ্চল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0200702_071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25003" y="489397"/>
            <a:ext cx="1763840" cy="13946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96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ছবিতে কী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দেখা যাচ্ছে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05200"/>
            <a:ext cx="3248025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wf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143000"/>
            <a:ext cx="3048000" cy="1924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regrt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143000"/>
            <a:ext cx="3124200" cy="1997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438400"/>
            <a:ext cx="7162800" cy="15696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গ্রামাঞ্চল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458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৯.১.১  নিজ  এলাকার বিভিন্ন উন্নয়নমূলক কাজের তালিকা তৈরি করতে  পারবে।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458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৯.১.২  এসব কাজে যথাসম্ভব অংশগ্রহন করতে পারবে। </a:t>
            </a:r>
            <a:endParaRPr lang="en-US" sz="2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962400"/>
            <a:ext cx="2590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886200"/>
            <a:ext cx="28956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প্রতিষ্ঠা্ন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638800"/>
            <a:ext cx="6248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গ্রামাঞ্চলে এসব সুবিধা প্রয়োজন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4ty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3474172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rt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90600"/>
            <a:ext cx="32766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4290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সেতু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3581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সাঁকো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5410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গ্রামাঞ্চলে এসব সুবিধা প্রয়োজন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rrtrtjgfg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3581400" cy="2809875"/>
          </a:xfrm>
          <a:prstGeom prst="rect">
            <a:avLst/>
          </a:prstGeom>
        </p:spPr>
      </p:pic>
      <p:pic>
        <p:nvPicPr>
          <p:cNvPr id="7" name="Picture 6" descr="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3657600" cy="28194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86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হাসপাতাল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562600"/>
            <a:ext cx="6096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গ্রামাঞ্চলে এসব সুবিধা প্রয়োজন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ert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96035"/>
            <a:ext cx="5867400" cy="439488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3810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নতুন গ্রাম গড়তে গুরুত্বপূর্ণ সুযোগ সুবিধার তালিকা তৈরি কর: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রাস্তাঘাট, সেতু, কালভার্ট ,সাঁকো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হাসপাতাল,ক্লিনিক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নিরাপদ পানির ব্যবহার,স্বাস্থ্যসম্মত পায়খানার ব্যবস্থা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267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ধর্মীয় প্রতিষ্ঠান, বৈদ্যুতিক সুবিধা, খেলার মাঠ, পুকুর,হাটবাজার,সাংস্কৃতিক প্রতিষ্ঠান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667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স্কুল, কলেজ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533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288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Fayz</dc:creator>
  <cp:lastModifiedBy>Fayz</cp:lastModifiedBy>
  <cp:revision>73</cp:revision>
  <dcterms:created xsi:type="dcterms:W3CDTF">2006-08-16T00:00:00Z</dcterms:created>
  <dcterms:modified xsi:type="dcterms:W3CDTF">2020-07-08T17:26:22Z</dcterms:modified>
</cp:coreProperties>
</file>