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61" r:id="rId3"/>
    <p:sldId id="262" r:id="rId4"/>
    <p:sldId id="267" r:id="rId5"/>
    <p:sldId id="263" r:id="rId6"/>
    <p:sldId id="264" r:id="rId7"/>
    <p:sldId id="265" r:id="rId8"/>
    <p:sldId id="270" r:id="rId9"/>
    <p:sldId id="268" r:id="rId10"/>
    <p:sldId id="273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1400-A0C1-4477-BEA8-035D3729B2D4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61A4A-14C6-4C61-85D2-4818C7FF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7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পাঠ</a:t>
            </a:r>
            <a:r>
              <a:rPr lang="bn-IN" baseline="0" dirty="0" smtClean="0"/>
              <a:t> পরিচিতি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61A4A-14C6-4C61-85D2-4818C7FFD9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নি</a:t>
            </a:r>
            <a:r>
              <a:rPr lang="en-US" baseline="0" dirty="0" err="1" smtClean="0"/>
              <a:t>উক্লিয়াসের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ভিতর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বিশৃখংল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অবস্থায়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সুতার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এগুলো্কে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ক্রোমোজোম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বলে।ক্রোমোজোম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আকারে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লম্বা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এবং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দুই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গুচ্ছ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সুতার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অংশ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গঠিত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প্রতিগুচ্ছ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সু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নিউ</a:t>
            </a:r>
            <a:r>
              <a:rPr lang="en-US" baseline="0" dirty="0" err="1" smtClean="0"/>
              <a:t>ক্লিইয়াসে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ভিতরে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61A4A-14C6-4C61-85D2-4818C7FFD9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7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61A4A-14C6-4C61-85D2-4818C7FFD9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উ</a:t>
            </a:r>
            <a:r>
              <a:rPr lang="bn-IN" baseline="0" dirty="0" smtClean="0"/>
              <a:t>চ্চ শ্রেণির প্রাণী বা উদ্ভিদের কোষের ক্রোমোজোমের মধ্যে প্রকারভেদ দেখা যায়।মানুষের প্রতিটী দেহকোষে ২৩ জোড়া ক্রোমোজোম আছে এর মধ্যে ২২ জোড়া অটোজোম এবং এক জোড়া সেক্স ক্রোমোজোম।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61A4A-14C6-4C61-85D2-4818C7FFD9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9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74964"/>
            <a:ext cx="2303318" cy="46066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5181600"/>
            <a:ext cx="6018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/>
              <a:t>স্বাগতম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8395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318655"/>
            <a:ext cx="266932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/>
              <a:t>একক 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391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/>
              <a:t>নিউক্লিক এসিড দুইটির নাম লিখ পূর্ণরুপ সহ।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846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5" y="762000"/>
            <a:ext cx="3657600" cy="43500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92425"/>
            <a:ext cx="2819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RNA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গঠন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53345" y="124221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রাইবো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নিউক্লিক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এসিড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 RNA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53345" y="39696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জীবে</a:t>
            </a:r>
            <a:r>
              <a:rPr lang="en-US" sz="2400" dirty="0" smtClean="0"/>
              <a:t>   DNA 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 </a:t>
            </a:r>
            <a:r>
              <a:rPr lang="en-US" sz="2400" dirty="0" err="1" smtClean="0"/>
              <a:t>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জীবে</a:t>
            </a:r>
            <a:r>
              <a:rPr lang="en-US" sz="2400" dirty="0" smtClean="0"/>
              <a:t>   RNA   </a:t>
            </a:r>
            <a:r>
              <a:rPr lang="en-US" sz="2400" dirty="0" err="1" smtClean="0"/>
              <a:t>জিন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53345" y="252153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  </a:t>
            </a:r>
            <a:r>
              <a:rPr lang="en-US" sz="2400" dirty="0" err="1" smtClean="0"/>
              <a:t>ক্রোমোজোমে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অবস্থিত</a:t>
            </a:r>
            <a:r>
              <a:rPr lang="en-US" sz="2400" dirty="0" smtClean="0"/>
              <a:t>  DNA 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রাসায়নিক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12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5052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/>
              <a:t> বাড়ীর কাজ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773456" y="1316178"/>
            <a:ext cx="6017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DNA   ও    RNA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পার্থক্য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21738"/>
            <a:ext cx="61912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-13855"/>
            <a:ext cx="9302283" cy="54530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411499"/>
            <a:ext cx="4191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/>
              <a:t> 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869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28597"/>
            <a:ext cx="29514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/>
              <a:t>পরিচিতি</a:t>
            </a:r>
            <a:endParaRPr lang="en-US" sz="6000" b="1" dirty="0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62" y="804736"/>
            <a:ext cx="3162300" cy="3959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88079" y="13716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তন্ময়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দাস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সহকারি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এম এসসি (রসায়ন)</a:t>
            </a:r>
            <a:endParaRPr lang="bn-IN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পূর্বভাগ </a:t>
            </a:r>
            <a:r>
              <a:rPr lang="bn-IN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এস.ই.এস.ডি.পি মডেল </a:t>
            </a:r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নাসির </a:t>
            </a:r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নগর, ব্রাহ্মণবাড়ীয়া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মোবাইলঃ</a:t>
            </a:r>
            <a:r>
              <a:rPr lang="bn-IN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0১৭১০৭৫৫২২৬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65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1741438"/>
            <a:ext cx="365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/>
              <a:t>জীব </a:t>
            </a:r>
            <a:r>
              <a:rPr lang="bn-IN" sz="3600" dirty="0" smtClean="0"/>
              <a:t>প্রযুক্তি</a:t>
            </a:r>
          </a:p>
          <a:p>
            <a:r>
              <a:rPr lang="bn-IN" sz="3600" dirty="0" smtClean="0"/>
              <a:t>শ্রেণীঃনবম </a:t>
            </a:r>
          </a:p>
          <a:p>
            <a:r>
              <a:rPr lang="bn-IN" sz="3600" dirty="0" smtClean="0"/>
              <a:t>বিষয়ঃবিজ্ঞান</a:t>
            </a:r>
          </a:p>
          <a:p>
            <a:r>
              <a:rPr lang="bn-IN" sz="3600" dirty="0" smtClean="0"/>
              <a:t>অধ্যায়ঃএকাদশ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6325"/>
            <a:ext cx="3352800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41403" y="164123"/>
            <a:ext cx="48045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 smtClean="0"/>
              <a:t>পাঠ পরিচিতিঃ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32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8600"/>
            <a:ext cx="41910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000" b="1" dirty="0" smtClean="0"/>
              <a:t>শিখনফল</a:t>
            </a:r>
            <a:endParaRPr lang="en-US" sz="8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7467600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1.</a:t>
            </a:r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ক্রোমোজোম কি বলতে পারবে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2.</a:t>
            </a:r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ক্রোমোজোমের প্রকারভেদ জানতে পারবে 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3.</a:t>
            </a:r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ক্রোমোজোমের রাসায়নিক গঠন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(DNA ও  RNA )</a:t>
            </a:r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কি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বলতে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পারবে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endParaRPr lang="bn-IN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bn-IN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3855720" cy="2514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3446585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নিউক্লিয়াসের</a:t>
            </a:r>
            <a:r>
              <a:rPr lang="en-US" b="1" dirty="0" smtClean="0"/>
              <a:t> </a:t>
            </a:r>
            <a:r>
              <a:rPr lang="en-US" b="1" dirty="0" err="1" smtClean="0"/>
              <a:t>ভিতর</a:t>
            </a:r>
            <a:r>
              <a:rPr lang="en-US" b="1" dirty="0" smtClean="0"/>
              <a:t> </a:t>
            </a:r>
            <a:r>
              <a:rPr lang="en-US" b="1" dirty="0" err="1" smtClean="0"/>
              <a:t>বিশৃখংল</a:t>
            </a:r>
            <a:r>
              <a:rPr lang="en-US" b="1" dirty="0" smtClean="0"/>
              <a:t> </a:t>
            </a:r>
            <a:r>
              <a:rPr lang="en-US" b="1" dirty="0" err="1" smtClean="0"/>
              <a:t>অবস্থায়</a:t>
            </a:r>
            <a:r>
              <a:rPr lang="en-US" b="1" dirty="0" smtClean="0"/>
              <a:t> </a:t>
            </a:r>
            <a:r>
              <a:rPr lang="en-US" b="1" dirty="0" err="1" smtClean="0"/>
              <a:t>সুতার</a:t>
            </a:r>
            <a:r>
              <a:rPr lang="en-US" b="1" dirty="0" smtClean="0"/>
              <a:t> </a:t>
            </a:r>
            <a:r>
              <a:rPr lang="en-US" b="1" dirty="0" err="1" smtClean="0"/>
              <a:t>মত</a:t>
            </a:r>
            <a:r>
              <a:rPr lang="en-US" b="1" dirty="0" smtClean="0"/>
              <a:t> </a:t>
            </a:r>
            <a:r>
              <a:rPr lang="en-US" b="1" dirty="0" err="1" smtClean="0"/>
              <a:t>দেখতে</a:t>
            </a:r>
            <a:r>
              <a:rPr lang="en-US" b="1" dirty="0" smtClean="0"/>
              <a:t> </a:t>
            </a:r>
            <a:r>
              <a:rPr lang="en-US" b="1" dirty="0" err="1" smtClean="0"/>
              <a:t>এগুলো্কে</a:t>
            </a:r>
            <a:r>
              <a:rPr lang="en-US" b="1" dirty="0" smtClean="0"/>
              <a:t> </a:t>
            </a:r>
            <a:r>
              <a:rPr lang="en-US" b="1" dirty="0" err="1" smtClean="0"/>
              <a:t>ক্রোমোজোম</a:t>
            </a:r>
            <a:r>
              <a:rPr lang="en-US" b="1" dirty="0" smtClean="0"/>
              <a:t> </a:t>
            </a:r>
            <a:r>
              <a:rPr lang="en-US" b="1" dirty="0" err="1" smtClean="0"/>
              <a:t>বলে।ক্রোমোজোম</a:t>
            </a:r>
            <a:r>
              <a:rPr lang="en-US" b="1" dirty="0" smtClean="0"/>
              <a:t> </a:t>
            </a:r>
            <a:r>
              <a:rPr lang="en-US" b="1" dirty="0" err="1" smtClean="0"/>
              <a:t>আকারে</a:t>
            </a:r>
            <a:r>
              <a:rPr lang="en-US" b="1" dirty="0" smtClean="0"/>
              <a:t> </a:t>
            </a:r>
            <a:r>
              <a:rPr lang="en-US" b="1" dirty="0" err="1" smtClean="0"/>
              <a:t>লম্বা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দুই</a:t>
            </a:r>
            <a:r>
              <a:rPr lang="en-US" b="1" dirty="0" smtClean="0"/>
              <a:t> </a:t>
            </a:r>
            <a:r>
              <a:rPr lang="en-US" b="1" dirty="0" err="1" smtClean="0"/>
              <a:t>গুচ্ছ</a:t>
            </a:r>
            <a:r>
              <a:rPr lang="en-US" b="1" dirty="0" smtClean="0"/>
              <a:t> </a:t>
            </a:r>
            <a:r>
              <a:rPr lang="en-US" b="1" dirty="0" err="1" smtClean="0"/>
              <a:t>সুতার</a:t>
            </a:r>
            <a:r>
              <a:rPr lang="en-US" b="1" dirty="0" smtClean="0"/>
              <a:t> </a:t>
            </a:r>
            <a:r>
              <a:rPr lang="en-US" b="1" dirty="0" err="1" smtClean="0"/>
              <a:t>মত</a:t>
            </a:r>
            <a:r>
              <a:rPr lang="en-US" b="1" dirty="0" smtClean="0"/>
              <a:t> </a:t>
            </a:r>
            <a:r>
              <a:rPr lang="en-US" b="1" dirty="0" err="1" smtClean="0"/>
              <a:t>অংশ</a:t>
            </a:r>
            <a:r>
              <a:rPr lang="en-US" b="1" dirty="0" smtClean="0"/>
              <a:t> </a:t>
            </a:r>
            <a:r>
              <a:rPr lang="en-US" b="1" dirty="0" err="1" smtClean="0"/>
              <a:t>নিয়ে</a:t>
            </a:r>
            <a:r>
              <a:rPr lang="en-US" b="1" dirty="0" smtClean="0"/>
              <a:t> </a:t>
            </a:r>
            <a:r>
              <a:rPr lang="en-US" b="1" dirty="0" err="1" smtClean="0"/>
              <a:t>গঠিত</a:t>
            </a:r>
            <a:r>
              <a:rPr lang="en-US" b="1" dirty="0" smtClean="0"/>
              <a:t> </a:t>
            </a:r>
            <a:r>
              <a:rPr lang="en-US" b="1" dirty="0" err="1"/>
              <a:t>প্রতিগুচ্ছ</a:t>
            </a:r>
            <a:r>
              <a:rPr lang="en-US" b="1" dirty="0"/>
              <a:t> </a:t>
            </a:r>
            <a:r>
              <a:rPr lang="en-US" b="1" dirty="0" err="1" smtClean="0"/>
              <a:t>সুতার</a:t>
            </a:r>
            <a:r>
              <a:rPr lang="en-US" b="1" dirty="0" smtClean="0"/>
              <a:t>  </a:t>
            </a:r>
            <a:r>
              <a:rPr lang="en-US" b="1" dirty="0" err="1" smtClean="0"/>
              <a:t>মতো</a:t>
            </a:r>
            <a:r>
              <a:rPr lang="en-US" b="1" dirty="0" smtClean="0"/>
              <a:t> </a:t>
            </a:r>
            <a:r>
              <a:rPr lang="en-US" b="1" dirty="0" err="1" smtClean="0"/>
              <a:t>অংশকে</a:t>
            </a:r>
            <a:r>
              <a:rPr lang="en-US" b="1" dirty="0" smtClean="0"/>
              <a:t> </a:t>
            </a:r>
            <a:r>
              <a:rPr lang="en-US" b="1" dirty="0" err="1" smtClean="0"/>
              <a:t>ক্রোমোনেমা</a:t>
            </a:r>
            <a:r>
              <a:rPr lang="en-US" b="1" dirty="0" smtClean="0"/>
              <a:t> </a:t>
            </a:r>
            <a:r>
              <a:rPr lang="en-US" b="1" dirty="0" err="1" smtClean="0"/>
              <a:t>বলে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07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6600825" cy="5232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63615" y="1524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solidFill>
                  <a:srgbClr val="FF0000"/>
                </a:solidFill>
              </a:rPr>
              <a:t>ক্রোমোজোমের আকৃতি ও গঠন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152400"/>
            <a:ext cx="360945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2400" b="1" dirty="0"/>
              <a:t>ক্রোমোজোমের প্রকারভেদ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914401"/>
            <a:ext cx="5257800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b="1" dirty="0"/>
              <a:t>উচ্চ শ্রেণির প্রাণী বা উদ্ভিদের কোষের ক্রোমোজোমের মধ্যে প্রকারভেদ দেখা যায়।মানুষের প্রতিটী দেহকোষে ২৩ জোড়া ক্রোমোজোম আছে এর মধ্যে ২২ জোড়া অটোজোম এবং এক জোড়া সেক্স ক্রোমোজোম।</a:t>
            </a:r>
            <a:endParaRPr lang="en-US" sz="3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914401"/>
            <a:ext cx="3539430" cy="35394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844046" y="4453831"/>
            <a:ext cx="327917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2400" b="1" dirty="0" smtClean="0"/>
              <a:t>ক্রোমোজোম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52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13856"/>
            <a:ext cx="7924800" cy="674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4500563" cy="3236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207818"/>
            <a:ext cx="2590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DNA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গঠন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990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ক্রোমোজোমের যে ক্ষুদ্র অংশ যা জীবের সকল অংশ যা জীবের সকল চারিত্রিক বৈশিষ্টাবলি নিয়ন্ত্রণ করে তাকে </a:t>
            </a:r>
            <a:r>
              <a:rPr lang="en-US" dirty="0" smtClean="0"/>
              <a:t>DNA.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60893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বংশগতির</a:t>
            </a:r>
            <a:r>
              <a:rPr lang="en-US" dirty="0" smtClean="0"/>
              <a:t>  </a:t>
            </a:r>
            <a:r>
              <a:rPr lang="en-US" dirty="0" err="1" smtClean="0"/>
              <a:t>ভৌত</a:t>
            </a:r>
            <a:r>
              <a:rPr lang="en-US" dirty="0" smtClean="0"/>
              <a:t> </a:t>
            </a:r>
            <a:r>
              <a:rPr lang="en-US" dirty="0" err="1" smtClean="0"/>
              <a:t>ভিওি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ক্রোমোজোম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পিতা</a:t>
            </a:r>
            <a:r>
              <a:rPr lang="en-US" dirty="0" smtClean="0"/>
              <a:t> </a:t>
            </a:r>
            <a:r>
              <a:rPr lang="en-US" dirty="0" err="1" smtClean="0"/>
              <a:t>মাতার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সন্তানতির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 </a:t>
            </a:r>
            <a:r>
              <a:rPr lang="en-US" dirty="0" err="1" smtClean="0"/>
              <a:t>বিরাচ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3430" y="4227260"/>
            <a:ext cx="385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ডি অক্সি রাইবো নিউক্লিক এসিড</a:t>
            </a:r>
            <a:r>
              <a:rPr lang="en-US" dirty="0" smtClean="0"/>
              <a:t> </a:t>
            </a:r>
            <a:r>
              <a:rPr lang="en-US" dirty="0" err="1" smtClean="0"/>
              <a:t>হলDNA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271</TotalTime>
  <Words>281</Words>
  <Application>Microsoft Office PowerPoint</Application>
  <PresentationFormat>On-screen Show (4:3)</PresentationFormat>
  <Paragraphs>46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11</cp:revision>
  <dcterms:created xsi:type="dcterms:W3CDTF">2006-08-16T00:00:00Z</dcterms:created>
  <dcterms:modified xsi:type="dcterms:W3CDTF">2020-07-09T09:17:37Z</dcterms:modified>
</cp:coreProperties>
</file>