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83" r:id="rId3"/>
    <p:sldId id="262" r:id="rId4"/>
    <p:sldId id="263" r:id="rId5"/>
    <p:sldId id="261" r:id="rId6"/>
    <p:sldId id="264" r:id="rId7"/>
    <p:sldId id="277" r:id="rId8"/>
    <p:sldId id="276" r:id="rId9"/>
    <p:sldId id="271" r:id="rId10"/>
    <p:sldId id="270" r:id="rId11"/>
    <p:sldId id="267" r:id="rId12"/>
    <p:sldId id="268" r:id="rId13"/>
    <p:sldId id="280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26" autoAdjust="0"/>
    <p:restoredTop sz="87634" autoAdjust="0"/>
  </p:normalViewPr>
  <p:slideViewPr>
    <p:cSldViewPr>
      <p:cViewPr varScale="1">
        <p:scale>
          <a:sx n="65" d="100"/>
          <a:sy n="65" d="100"/>
        </p:scale>
        <p:origin x="13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13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0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41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70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85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31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07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1371600"/>
            <a:ext cx="7467600" cy="3416320"/>
          </a:xfrm>
          <a:prstGeom prst="rect">
            <a:avLst/>
          </a:prstGeom>
          <a:blipFill>
            <a:blip r:embed="rId2"/>
            <a:srcRect/>
            <a:stretch>
              <a:fillRect l="1" t="-2" r="-15218" b="-6745"/>
            </a:stretch>
          </a:blipFill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5562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উদগীরন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6628" name="Picture 4" descr="C:\Users\user\Pictures\5th content pic\hawaii-kilauea-volc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171370"/>
            <a:ext cx="6248400" cy="4255109"/>
          </a:xfrm>
          <a:prstGeom prst="rect">
            <a:avLst/>
          </a:prstGeom>
          <a:noFill/>
        </p:spPr>
      </p:pic>
      <p:pic>
        <p:nvPicPr>
          <p:cNvPr id="26629" name="Picture 5" descr="C:\Users\user\Pictures\5th content pic\volcanic-eruption-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143000"/>
            <a:ext cx="5613400" cy="421005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28600" y="381000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প্লেটগুলো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তাপের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ঘটতে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2133600" y="16002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আশা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ম্যাগমা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8800" y="381000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8"/>
          <p:cNvGrpSpPr/>
          <p:nvPr/>
        </p:nvGrpSpPr>
        <p:grpSpPr>
          <a:xfrm>
            <a:off x="2438400" y="265331"/>
            <a:ext cx="4572000" cy="6858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    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: ৮মি.</a:t>
              </a:r>
              <a:endParaRPr lang="en-US" sz="32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8600" y="4876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2" name="Picture 3" descr="C:\Users\user\Pictures\5th content pic\dali-city-1999-taiwan-earthqua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600200"/>
            <a:ext cx="4229100" cy="2819400"/>
          </a:xfrm>
          <a:prstGeom prst="rect">
            <a:avLst/>
          </a:prstGeom>
          <a:noFill/>
        </p:spPr>
      </p:pic>
      <p:pic>
        <p:nvPicPr>
          <p:cNvPr id="29698" name="Picture 2" descr="C:\Users\user\Pictures\5th content pic\Volcanic-erup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1920" y="1600200"/>
            <a:ext cx="4338394" cy="2743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09600" y="4572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ক-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4343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খ-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" y="1091386"/>
            <a:ext cx="8610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প্লেটগুলো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।)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।।)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দ্বীপ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।।।)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ভূমিকম্প</a:t>
            </a:r>
            <a:endParaRPr lang="bn-IN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ক) ।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খ)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।, ।।   গ)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।।, ।।।   ঘ)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।, ।।, ।।।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3429000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প্লেট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টেকটোনিক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।)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ভূপৃষ্ঠের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শিলামন্ডল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খন্ডে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।।)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প্লেটগুলো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অপরটি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।।।)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প্লেটগুলো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ক)  । 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খ)  । , ।।।   গ)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।।, ।।।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ঘ) ।, ।।, ।।।</a:t>
            </a:r>
          </a:p>
        </p:txBody>
      </p:sp>
      <p:sp>
        <p:nvSpPr>
          <p:cNvPr id="10" name="Oval 9"/>
          <p:cNvSpPr/>
          <p:nvPr/>
        </p:nvSpPr>
        <p:spPr>
          <a:xfrm>
            <a:off x="7162800" y="381000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11" name="Donut 10"/>
          <p:cNvSpPr/>
          <p:nvPr/>
        </p:nvSpPr>
        <p:spPr>
          <a:xfrm>
            <a:off x="1641987" y="5297654"/>
            <a:ext cx="762000" cy="708124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5715000" y="2590800"/>
            <a:ext cx="609600" cy="685800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00200" y="228600"/>
            <a:ext cx="54864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শব্দসমূহ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1828800"/>
            <a:ext cx="289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ম্যাগমা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প্লেট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টেকটোনিক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তত্ত্ব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আগ্নেয়গিরি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user\Pictures\5th content pic\earthquake-roadsplit-580x3831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838200" y="1524000"/>
            <a:ext cx="7391598" cy="4881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1447800" y="228600"/>
            <a:ext cx="6096000" cy="7620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3875782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1007123">
            <a:off x="1913406" y="1903020"/>
            <a:ext cx="4572000" cy="266700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Curve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427425"/>
            <a:ext cx="4038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হাবিবুর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অম্রবাড়ী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ফুলবাড়ী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Oval 5"/>
          <p:cNvSpPr/>
          <p:nvPr/>
        </p:nvSpPr>
        <p:spPr>
          <a:xfrm>
            <a:off x="2869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52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39697" y="3014334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শ্রেণি-ষষ্ঠ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45080" y="1918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6145" name="Picture 1" descr="F:\Dada\picture, ranjit sir, ppt\goose &amp; ranjit sir\Myanmar Earthquak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" y="838200"/>
            <a:ext cx="7559040" cy="4876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981200" y="5906869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52400" y="454152"/>
            <a:ext cx="8686800" cy="841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133600"/>
            <a:ext cx="7543800" cy="110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প্লেট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টেকটোনিক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উদগীরণ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ভূমিকম্প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228600"/>
            <a:ext cx="8839200" cy="602171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828801"/>
            <a:ext cx="8229600" cy="337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প্লেট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টেকটোনিক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উদগীরণ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71600" y="4916269"/>
            <a:ext cx="7492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মিলিয়ন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মহাদেশীয়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সন্তরন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ঘটেছিল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45" name="Picture 21" descr="C:\Users\user\Pictures\5th content pic\A0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4572000" cy="3429000"/>
          </a:xfrm>
          <a:prstGeom prst="rect">
            <a:avLst/>
          </a:prstGeom>
          <a:noFill/>
        </p:spPr>
      </p:pic>
      <p:pic>
        <p:nvPicPr>
          <p:cNvPr id="1046" name="Picture 22" descr="C:\Users\user\Pictures\5th content pic\pangeabreakup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6434" y="1371600"/>
            <a:ext cx="3430842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Users\user\Pictures\5th content pic\glob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465" y="1371600"/>
            <a:ext cx="7708490" cy="3733800"/>
          </a:xfrm>
          <a:prstGeom prst="rect">
            <a:avLst/>
          </a:prstGeom>
          <a:noFill/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322997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অভ্যন্তরভাগ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457200" y="5715000"/>
            <a:ext cx="8382000" cy="609600"/>
          </a:xfrm>
          <a:prstGeom prst="wedgeRectCallout">
            <a:avLst>
              <a:gd name="adj1" fmla="val -26624"/>
              <a:gd name="adj2" fmla="val -45344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শিলামন্ডলের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প্লেটগুলো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গুরুমন্ডলের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আংশিক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তরলের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ভাসমান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3086100" y="5372100"/>
            <a:ext cx="685800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112E-17 4.71785E-7 L 5.55112E-17 -0.1942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6442" y="115669"/>
            <a:ext cx="558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প্লেটগুলোর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20574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মহাদেশীয়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প্লেট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আসছে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5603" name="Picture 3" descr="C:\Users\user\Pictures\5th content pic\eari_pt_ocean_co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917" y="3657600"/>
            <a:ext cx="4548884" cy="2681130"/>
          </a:xfrm>
          <a:prstGeom prst="rect">
            <a:avLst/>
          </a:prstGeom>
          <a:noFill/>
        </p:spPr>
      </p:pic>
      <p:pic>
        <p:nvPicPr>
          <p:cNvPr id="25605" name="Picture 5" descr="C:\Users\user\Pictures\5th content pic\Contine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075" y="838200"/>
            <a:ext cx="6105525" cy="276066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953000" y="48768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মহাসাগরীয়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মহাদেশীয়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প্লেট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আসছে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76800" y="3810001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প্লেটগুলো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সেন্টিমিটার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একদিকে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সরে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9" name="Left Arrow 18"/>
          <p:cNvSpPr/>
          <p:nvPr/>
        </p:nvSpPr>
        <p:spPr>
          <a:xfrm>
            <a:off x="4343400" y="2209800"/>
            <a:ext cx="1295400" cy="228600"/>
          </a:xfrm>
          <a:prstGeom prst="leftArrow">
            <a:avLst>
              <a:gd name="adj1" fmla="val 50000"/>
              <a:gd name="adj2" fmla="val 13998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 rot="10800000">
            <a:off x="685800" y="4953000"/>
            <a:ext cx="1066800" cy="332232"/>
          </a:xfrm>
          <a:prstGeom prst="leftArrow">
            <a:avLst>
              <a:gd name="adj1" fmla="val 50000"/>
              <a:gd name="adj2" fmla="val 13998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>
            <a:off x="3581400" y="5105400"/>
            <a:ext cx="1066800" cy="256032"/>
          </a:xfrm>
          <a:prstGeom prst="leftArrow">
            <a:avLst>
              <a:gd name="adj1" fmla="val 50000"/>
              <a:gd name="adj2" fmla="val 12620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 rot="10800000">
            <a:off x="914400" y="2438400"/>
            <a:ext cx="990600" cy="332232"/>
          </a:xfrm>
          <a:prstGeom prst="leftArrow">
            <a:avLst>
              <a:gd name="adj1" fmla="val 50000"/>
              <a:gd name="adj2" fmla="val 13998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8" grpId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2819400"/>
            <a:ext cx="281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87514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প্লেটগুলো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মিশে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181029"/>
              </p:ext>
            </p:extLst>
          </p:nvPr>
        </p:nvGraphicFramePr>
        <p:xfrm>
          <a:off x="5105400" y="2814637"/>
          <a:ext cx="1360312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814637"/>
                        <a:ext cx="1360312" cy="1147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287</Words>
  <Application>Microsoft Office PowerPoint</Application>
  <PresentationFormat>On-screen Show (4:3)</PresentationFormat>
  <Paragraphs>63</Paragraphs>
  <Slides>15</Slides>
  <Notes>8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 R Jamil Kajol</cp:lastModifiedBy>
  <cp:revision>293</cp:revision>
  <dcterms:created xsi:type="dcterms:W3CDTF">2006-08-16T00:00:00Z</dcterms:created>
  <dcterms:modified xsi:type="dcterms:W3CDTF">2020-07-09T16:03:16Z</dcterms:modified>
</cp:coreProperties>
</file>