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58" r:id="rId3"/>
    <p:sldId id="273" r:id="rId4"/>
    <p:sldId id="275" r:id="rId5"/>
    <p:sldId id="265" r:id="rId6"/>
    <p:sldId id="263" r:id="rId7"/>
    <p:sldId id="281" r:id="rId8"/>
    <p:sldId id="266" r:id="rId9"/>
    <p:sldId id="277" r:id="rId10"/>
    <p:sldId id="282" r:id="rId11"/>
    <p:sldId id="279" r:id="rId12"/>
    <p:sldId id="280" r:id="rId13"/>
    <p:sldId id="267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9592E-C87E-4DBF-A490-304C235614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A57ED-5AF0-482C-AC0B-4C3C36B55788}">
      <dgm:prSet phldrT="[Text]" custT="1"/>
      <dgm:spPr/>
      <dgm:t>
        <a:bodyPr/>
        <a:lstStyle/>
        <a:p>
          <a:r>
            <a:rPr lang="en-US" sz="2400" dirty="0" err="1" smtClean="0"/>
            <a:t>বংশ</a:t>
          </a:r>
          <a:r>
            <a:rPr lang="en-US" sz="2400" dirty="0" smtClean="0"/>
            <a:t> </a:t>
          </a:r>
          <a:r>
            <a:rPr lang="en-US" sz="2400" dirty="0" err="1" smtClean="0"/>
            <a:t>গণনা</a:t>
          </a:r>
          <a:r>
            <a:rPr lang="en-US" sz="2400" dirty="0" smtClean="0"/>
            <a:t> ও </a:t>
          </a:r>
          <a:r>
            <a:rPr lang="en-US" sz="2400" dirty="0" err="1" smtClean="0"/>
            <a:t>নেতৃত্বের</a:t>
          </a:r>
          <a:r>
            <a:rPr lang="en-US" sz="2400" dirty="0" smtClean="0"/>
            <a:t> </a:t>
          </a:r>
          <a:r>
            <a:rPr lang="en-US" sz="2400" dirty="0" err="1" smtClean="0"/>
            <a:t>ভিত্তিতে</a:t>
          </a:r>
          <a:endParaRPr lang="en-US" sz="2400" dirty="0"/>
        </a:p>
      </dgm:t>
    </dgm:pt>
    <dgm:pt modelId="{47B1FEBD-4C02-4897-9BE7-68B052B56DA2}" type="parTrans" cxnId="{196CC799-D7FF-41D9-8A42-2501D3019C0D}">
      <dgm:prSet/>
      <dgm:spPr/>
      <dgm:t>
        <a:bodyPr/>
        <a:lstStyle/>
        <a:p>
          <a:endParaRPr lang="en-US"/>
        </a:p>
      </dgm:t>
    </dgm:pt>
    <dgm:pt modelId="{860314D1-1EE2-46AB-9BCE-EC6F7F1CB307}" type="sibTrans" cxnId="{196CC799-D7FF-41D9-8A42-2501D3019C0D}">
      <dgm:prSet/>
      <dgm:spPr/>
      <dgm:t>
        <a:bodyPr/>
        <a:lstStyle/>
        <a:p>
          <a:endParaRPr lang="en-US"/>
        </a:p>
      </dgm:t>
    </dgm:pt>
    <dgm:pt modelId="{5C983CF3-2BE1-4A84-BE1F-80E7B939FB25}">
      <dgm:prSet phldrT="[Text]"/>
      <dgm:spPr/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6826B244-2B4F-4BAD-B69A-10BD59F8DE1F}" type="parTrans" cxnId="{0EC4BCAF-47E2-4386-AB3A-1CCD9CAA4B1F}">
      <dgm:prSet/>
      <dgm:spPr/>
      <dgm:t>
        <a:bodyPr/>
        <a:lstStyle/>
        <a:p>
          <a:endParaRPr lang="en-US"/>
        </a:p>
      </dgm:t>
    </dgm:pt>
    <dgm:pt modelId="{6A417884-81A7-41F1-8181-6CCC2D7B18D2}" type="sibTrans" cxnId="{0EC4BCAF-47E2-4386-AB3A-1CCD9CAA4B1F}">
      <dgm:prSet/>
      <dgm:spPr/>
      <dgm:t>
        <a:bodyPr/>
        <a:lstStyle/>
        <a:p>
          <a:endParaRPr lang="en-US"/>
        </a:p>
      </dgm:t>
    </dgm:pt>
    <dgm:pt modelId="{81357D17-3022-4A9F-B648-7413B9176AED}">
      <dgm:prSet phldrT="[Text]"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D49F9AA7-8AC7-48D5-80EC-9D15BD2BD9F2}" type="parTrans" cxnId="{2E8BE1C5-682C-45F8-A925-F15BD1FDE1C2}">
      <dgm:prSet/>
      <dgm:spPr/>
      <dgm:t>
        <a:bodyPr/>
        <a:lstStyle/>
        <a:p>
          <a:endParaRPr lang="en-US"/>
        </a:p>
      </dgm:t>
    </dgm:pt>
    <dgm:pt modelId="{3B75DCFF-7796-457A-83CB-E9511EF31E3F}" type="sibTrans" cxnId="{2E8BE1C5-682C-45F8-A925-F15BD1FDE1C2}">
      <dgm:prSet/>
      <dgm:spPr/>
      <dgm:t>
        <a:bodyPr/>
        <a:lstStyle/>
        <a:p>
          <a:endParaRPr lang="en-US"/>
        </a:p>
      </dgm:t>
    </dgm:pt>
    <dgm:pt modelId="{01451FED-6E3D-4D88-864C-3A29F8C80EC2}">
      <dgm:prSet phldrT="[Text]" custT="1"/>
      <dgm:spPr/>
      <dgm:t>
        <a:bodyPr/>
        <a:lstStyle/>
        <a:p>
          <a:r>
            <a:rPr lang="en-US" sz="2400" dirty="0" err="1" smtClean="0"/>
            <a:t>আকার</a:t>
          </a:r>
          <a:r>
            <a:rPr lang="en-US" sz="2400" dirty="0" smtClean="0"/>
            <a:t> </a:t>
          </a:r>
          <a:r>
            <a:rPr lang="en-US" sz="2400" dirty="0" err="1" smtClean="0"/>
            <a:t>বা</a:t>
          </a:r>
          <a:r>
            <a:rPr lang="en-US" sz="2400" dirty="0" smtClean="0"/>
            <a:t> </a:t>
          </a:r>
          <a:r>
            <a:rPr lang="en-US" sz="2400" dirty="0" err="1" smtClean="0"/>
            <a:t>কাঠামোর</a:t>
          </a:r>
          <a:r>
            <a:rPr lang="en-US" sz="2400" dirty="0" smtClean="0"/>
            <a:t> </a:t>
          </a:r>
          <a:r>
            <a:rPr lang="en-US" sz="2400" dirty="0" err="1" smtClean="0"/>
            <a:t>ভিত্তিতে</a:t>
          </a:r>
          <a:endParaRPr lang="en-US" sz="2400" dirty="0"/>
        </a:p>
      </dgm:t>
    </dgm:pt>
    <dgm:pt modelId="{922E488D-9E26-4C49-A6D5-6A4F2DE38230}" type="parTrans" cxnId="{6DCF6674-8F1C-4A55-AAA7-5CDB7B837474}">
      <dgm:prSet/>
      <dgm:spPr/>
      <dgm:t>
        <a:bodyPr/>
        <a:lstStyle/>
        <a:p>
          <a:endParaRPr lang="en-US"/>
        </a:p>
      </dgm:t>
    </dgm:pt>
    <dgm:pt modelId="{3F27AC65-5274-4CFD-9168-46EC21A8ABD0}" type="sibTrans" cxnId="{6DCF6674-8F1C-4A55-AAA7-5CDB7B837474}">
      <dgm:prSet/>
      <dgm:spPr/>
      <dgm:t>
        <a:bodyPr/>
        <a:lstStyle/>
        <a:p>
          <a:endParaRPr lang="en-US"/>
        </a:p>
      </dgm:t>
    </dgm:pt>
    <dgm:pt modelId="{5CE27E49-21AE-4305-A9EA-5BB0B6DC375C}">
      <dgm:prSet phldrT="[Text]"/>
      <dgm:spPr/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800F6E81-76AA-4FB6-8908-81C2FDDDF176}" type="parTrans" cxnId="{9A9187A1-E862-40B7-AD19-F457B4A13BC6}">
      <dgm:prSet/>
      <dgm:spPr/>
      <dgm:t>
        <a:bodyPr/>
        <a:lstStyle/>
        <a:p>
          <a:endParaRPr lang="en-US"/>
        </a:p>
      </dgm:t>
    </dgm:pt>
    <dgm:pt modelId="{47E06CD3-C291-41F6-BB63-77AA6E257EAA}" type="sibTrans" cxnId="{9A9187A1-E862-40B7-AD19-F457B4A13BC6}">
      <dgm:prSet/>
      <dgm:spPr/>
      <dgm:t>
        <a:bodyPr/>
        <a:lstStyle/>
        <a:p>
          <a:endParaRPr lang="en-US"/>
        </a:p>
      </dgm:t>
    </dgm:pt>
    <dgm:pt modelId="{133D7E8C-D7B5-4BFD-BE8A-635144CDC74C}">
      <dgm:prSet phldrT="[Text]"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43564F23-8A89-404C-93CF-0675E3B44FF0}" type="parTrans" cxnId="{D62668D8-4910-47BE-9A1A-7F8D90105038}">
      <dgm:prSet/>
      <dgm:spPr/>
      <dgm:t>
        <a:bodyPr/>
        <a:lstStyle/>
        <a:p>
          <a:endParaRPr lang="en-US"/>
        </a:p>
      </dgm:t>
    </dgm:pt>
    <dgm:pt modelId="{CD664CDE-50D3-4FEC-9A5B-C0691FAB5FD2}" type="sibTrans" cxnId="{D62668D8-4910-47BE-9A1A-7F8D90105038}">
      <dgm:prSet/>
      <dgm:spPr/>
      <dgm:t>
        <a:bodyPr/>
        <a:lstStyle/>
        <a:p>
          <a:endParaRPr lang="en-US"/>
        </a:p>
      </dgm:t>
    </dgm:pt>
    <dgm:pt modelId="{5184E0CA-C392-4997-B571-F86690E99F69}">
      <dgm:prSet phldrT="[Text]" custT="1"/>
      <dgm:spPr/>
      <dgm:t>
        <a:bodyPr/>
        <a:lstStyle/>
        <a:p>
          <a:r>
            <a:rPr lang="en-US" sz="2400" dirty="0" err="1" smtClean="0"/>
            <a:t>বৈবাহিক</a:t>
          </a:r>
          <a:r>
            <a:rPr lang="en-US" sz="2400" dirty="0" smtClean="0"/>
            <a:t> </a:t>
          </a:r>
          <a:r>
            <a:rPr lang="en-US" sz="2400" dirty="0" err="1" smtClean="0"/>
            <a:t>সূত্রে</a:t>
          </a:r>
          <a:endParaRPr lang="en-US" sz="2400" dirty="0"/>
        </a:p>
      </dgm:t>
    </dgm:pt>
    <dgm:pt modelId="{B91FE03D-35ED-482B-A3FB-8F2B025F1C4C}" type="parTrans" cxnId="{72A3E7AF-6009-4E08-923F-83F45740256A}">
      <dgm:prSet/>
      <dgm:spPr/>
      <dgm:t>
        <a:bodyPr/>
        <a:lstStyle/>
        <a:p>
          <a:endParaRPr lang="en-US"/>
        </a:p>
      </dgm:t>
    </dgm:pt>
    <dgm:pt modelId="{6D43E064-356F-4140-81A7-3245EE798448}" type="sibTrans" cxnId="{72A3E7AF-6009-4E08-923F-83F45740256A}">
      <dgm:prSet/>
      <dgm:spPr/>
      <dgm:t>
        <a:bodyPr/>
        <a:lstStyle/>
        <a:p>
          <a:endParaRPr lang="en-US"/>
        </a:p>
      </dgm:t>
    </dgm:pt>
    <dgm:pt modelId="{ECB829E4-EB50-4B78-9FBE-2267271B2858}">
      <dgm:prSet phldrT="[Text]"/>
      <dgm:spPr/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E291D073-C1BA-4027-8129-3109CF5B0F77}" type="parTrans" cxnId="{8EA59A9B-869E-4B4E-AD45-6E0450062925}">
      <dgm:prSet/>
      <dgm:spPr/>
      <dgm:t>
        <a:bodyPr/>
        <a:lstStyle/>
        <a:p>
          <a:endParaRPr lang="en-US"/>
        </a:p>
      </dgm:t>
    </dgm:pt>
    <dgm:pt modelId="{C0B7ACBB-2348-4B6E-8318-4026C1765B04}" type="sibTrans" cxnId="{8EA59A9B-869E-4B4E-AD45-6E0450062925}">
      <dgm:prSet/>
      <dgm:spPr/>
      <dgm:t>
        <a:bodyPr/>
        <a:lstStyle/>
        <a:p>
          <a:endParaRPr lang="en-US"/>
        </a:p>
      </dgm:t>
    </dgm:pt>
    <dgm:pt modelId="{04E0F798-E321-46C1-8386-890202E81C87}">
      <dgm:prSet phldrT="[Text]"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BD73C1D6-78A8-433E-987D-41EF885A0A00}" type="parTrans" cxnId="{EE5BF2A4-C809-4804-8343-21580E8FBD88}">
      <dgm:prSet/>
      <dgm:spPr/>
      <dgm:t>
        <a:bodyPr/>
        <a:lstStyle/>
        <a:p>
          <a:endParaRPr lang="en-US"/>
        </a:p>
      </dgm:t>
    </dgm:pt>
    <dgm:pt modelId="{382F6643-BD6F-4A91-BFC9-A24FD2654CB5}" type="sibTrans" cxnId="{EE5BF2A4-C809-4804-8343-21580E8FBD88}">
      <dgm:prSet/>
      <dgm:spPr/>
      <dgm:t>
        <a:bodyPr/>
        <a:lstStyle/>
        <a:p>
          <a:endParaRPr lang="en-US"/>
        </a:p>
      </dgm:t>
    </dgm:pt>
    <dgm:pt modelId="{99C6FE3D-81C5-4022-9B0A-97D1CEEABCF6}" type="pres">
      <dgm:prSet presAssocID="{1679592E-C87E-4DBF-A490-304C23561472}" presName="Name0" presStyleCnt="0">
        <dgm:presLayoutVars>
          <dgm:dir/>
          <dgm:animLvl val="lvl"/>
          <dgm:resizeHandles val="exact"/>
        </dgm:presLayoutVars>
      </dgm:prSet>
      <dgm:spPr/>
    </dgm:pt>
    <dgm:pt modelId="{52186829-42A6-4567-95F1-56BFE0B2963B}" type="pres">
      <dgm:prSet presAssocID="{67CA57ED-5AF0-482C-AC0B-4C3C36B55788}" presName="linNode" presStyleCnt="0"/>
      <dgm:spPr/>
    </dgm:pt>
    <dgm:pt modelId="{63F9AB73-1A38-4B8C-9029-53AF411689E7}" type="pres">
      <dgm:prSet presAssocID="{67CA57ED-5AF0-482C-AC0B-4C3C36B55788}" presName="parentText" presStyleLbl="node1" presStyleIdx="0" presStyleCnt="3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7555D-D058-4DF8-B8C2-C773682CD813}" type="pres">
      <dgm:prSet presAssocID="{67CA57ED-5AF0-482C-AC0B-4C3C36B5578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6DF97-D094-456B-BF35-A1A4620A8ED5}" type="pres">
      <dgm:prSet presAssocID="{860314D1-1EE2-46AB-9BCE-EC6F7F1CB307}" presName="sp" presStyleCnt="0"/>
      <dgm:spPr/>
    </dgm:pt>
    <dgm:pt modelId="{EE65E420-A568-40AB-98E0-DC5B3952E6A6}" type="pres">
      <dgm:prSet presAssocID="{01451FED-6E3D-4D88-864C-3A29F8C80EC2}" presName="linNode" presStyleCnt="0"/>
      <dgm:spPr/>
    </dgm:pt>
    <dgm:pt modelId="{B482F8BC-20DC-4314-B2B0-A948D18C547F}" type="pres">
      <dgm:prSet presAssocID="{01451FED-6E3D-4D88-864C-3A29F8C80E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7F44D-92C8-4E5E-9700-67B2E98AB9EE}" type="pres">
      <dgm:prSet presAssocID="{01451FED-6E3D-4D88-864C-3A29F8C80EC2}" presName="descendantText" presStyleLbl="alignAccFollowNode1" presStyleIdx="1" presStyleCnt="3">
        <dgm:presLayoutVars>
          <dgm:bulletEnabled val="1"/>
        </dgm:presLayoutVars>
      </dgm:prSet>
      <dgm:spPr/>
    </dgm:pt>
    <dgm:pt modelId="{618F4B70-C559-45F2-9D76-F524DDF8D60B}" type="pres">
      <dgm:prSet presAssocID="{3F27AC65-5274-4CFD-9168-46EC21A8ABD0}" presName="sp" presStyleCnt="0"/>
      <dgm:spPr/>
    </dgm:pt>
    <dgm:pt modelId="{95608D3F-BF61-475E-A3D2-2B4743C223A3}" type="pres">
      <dgm:prSet presAssocID="{5184E0CA-C392-4997-B571-F86690E99F69}" presName="linNode" presStyleCnt="0"/>
      <dgm:spPr/>
    </dgm:pt>
    <dgm:pt modelId="{3021F142-A861-435C-A65A-10E18E4F99CF}" type="pres">
      <dgm:prSet presAssocID="{5184E0CA-C392-4997-B571-F86690E99F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2D54A-B04B-4672-8AB7-A812DEAB96E1}" type="pres">
      <dgm:prSet presAssocID="{5184E0CA-C392-4997-B571-F86690E99F6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7F2D336-AA7B-4ED8-9886-E0CC3CFA0043}" type="presOf" srcId="{67CA57ED-5AF0-482C-AC0B-4C3C36B55788}" destId="{63F9AB73-1A38-4B8C-9029-53AF411689E7}" srcOrd="0" destOrd="0" presId="urn:microsoft.com/office/officeart/2005/8/layout/vList5"/>
    <dgm:cxn modelId="{2DA7911A-82DE-45C2-A7AE-61CA1B2BEF96}" type="presOf" srcId="{04E0F798-E321-46C1-8386-890202E81C87}" destId="{2262D54A-B04B-4672-8AB7-A812DEAB96E1}" srcOrd="0" destOrd="1" presId="urn:microsoft.com/office/officeart/2005/8/layout/vList5"/>
    <dgm:cxn modelId="{72A3E7AF-6009-4E08-923F-83F45740256A}" srcId="{1679592E-C87E-4DBF-A490-304C23561472}" destId="{5184E0CA-C392-4997-B571-F86690E99F69}" srcOrd="2" destOrd="0" parTransId="{B91FE03D-35ED-482B-A3FB-8F2B025F1C4C}" sibTransId="{6D43E064-356F-4140-81A7-3245EE798448}"/>
    <dgm:cxn modelId="{9A9187A1-E862-40B7-AD19-F457B4A13BC6}" srcId="{01451FED-6E3D-4D88-864C-3A29F8C80EC2}" destId="{5CE27E49-21AE-4305-A9EA-5BB0B6DC375C}" srcOrd="0" destOrd="0" parTransId="{800F6E81-76AA-4FB6-8908-81C2FDDDF176}" sibTransId="{47E06CD3-C291-41F6-BB63-77AA6E257EAA}"/>
    <dgm:cxn modelId="{F6D18D08-3AEE-4757-B44C-527A509F4E67}" type="presOf" srcId="{5184E0CA-C392-4997-B571-F86690E99F69}" destId="{3021F142-A861-435C-A65A-10E18E4F99CF}" srcOrd="0" destOrd="0" presId="urn:microsoft.com/office/officeart/2005/8/layout/vList5"/>
    <dgm:cxn modelId="{8EA59A9B-869E-4B4E-AD45-6E0450062925}" srcId="{5184E0CA-C392-4997-B571-F86690E99F69}" destId="{ECB829E4-EB50-4B78-9FBE-2267271B2858}" srcOrd="0" destOrd="0" parTransId="{E291D073-C1BA-4027-8129-3109CF5B0F77}" sibTransId="{C0B7ACBB-2348-4B6E-8318-4026C1765B04}"/>
    <dgm:cxn modelId="{8DF7FC10-593D-48A5-96B0-CE220EAE8CC9}" type="presOf" srcId="{81357D17-3022-4A9F-B648-7413B9176AED}" destId="{41C7555D-D058-4DF8-B8C2-C773682CD813}" srcOrd="0" destOrd="1" presId="urn:microsoft.com/office/officeart/2005/8/layout/vList5"/>
    <dgm:cxn modelId="{2E8BE1C5-682C-45F8-A925-F15BD1FDE1C2}" srcId="{67CA57ED-5AF0-482C-AC0B-4C3C36B55788}" destId="{81357D17-3022-4A9F-B648-7413B9176AED}" srcOrd="1" destOrd="0" parTransId="{D49F9AA7-8AC7-48D5-80EC-9D15BD2BD9F2}" sibTransId="{3B75DCFF-7796-457A-83CB-E9511EF31E3F}"/>
    <dgm:cxn modelId="{C6BDC3A4-48FE-4D44-9385-F82DF90AF817}" type="presOf" srcId="{1679592E-C87E-4DBF-A490-304C23561472}" destId="{99C6FE3D-81C5-4022-9B0A-97D1CEEABCF6}" srcOrd="0" destOrd="0" presId="urn:microsoft.com/office/officeart/2005/8/layout/vList5"/>
    <dgm:cxn modelId="{311018B7-63AB-4D29-A717-D4ECC3143ED2}" type="presOf" srcId="{01451FED-6E3D-4D88-864C-3A29F8C80EC2}" destId="{B482F8BC-20DC-4314-B2B0-A948D18C547F}" srcOrd="0" destOrd="0" presId="urn:microsoft.com/office/officeart/2005/8/layout/vList5"/>
    <dgm:cxn modelId="{9DC256CE-571D-42D0-9EEC-EDC37D2C167C}" type="presOf" srcId="{5C983CF3-2BE1-4A84-BE1F-80E7B939FB25}" destId="{41C7555D-D058-4DF8-B8C2-C773682CD813}" srcOrd="0" destOrd="0" presId="urn:microsoft.com/office/officeart/2005/8/layout/vList5"/>
    <dgm:cxn modelId="{196CC799-D7FF-41D9-8A42-2501D3019C0D}" srcId="{1679592E-C87E-4DBF-A490-304C23561472}" destId="{67CA57ED-5AF0-482C-AC0B-4C3C36B55788}" srcOrd="0" destOrd="0" parTransId="{47B1FEBD-4C02-4897-9BE7-68B052B56DA2}" sibTransId="{860314D1-1EE2-46AB-9BCE-EC6F7F1CB307}"/>
    <dgm:cxn modelId="{77ED6EFF-3BB5-42DC-8E82-3A3B3C00DB77}" type="presOf" srcId="{5CE27E49-21AE-4305-A9EA-5BB0B6DC375C}" destId="{FF17F44D-92C8-4E5E-9700-67B2E98AB9EE}" srcOrd="0" destOrd="0" presId="urn:microsoft.com/office/officeart/2005/8/layout/vList5"/>
    <dgm:cxn modelId="{EE5BF2A4-C809-4804-8343-21580E8FBD88}" srcId="{5184E0CA-C392-4997-B571-F86690E99F69}" destId="{04E0F798-E321-46C1-8386-890202E81C87}" srcOrd="1" destOrd="0" parTransId="{BD73C1D6-78A8-433E-987D-41EF885A0A00}" sibTransId="{382F6643-BD6F-4A91-BFC9-A24FD2654CB5}"/>
    <dgm:cxn modelId="{70BA2FC4-3AD8-4591-9BF8-5E283E6650BB}" type="presOf" srcId="{133D7E8C-D7B5-4BFD-BE8A-635144CDC74C}" destId="{FF17F44D-92C8-4E5E-9700-67B2E98AB9EE}" srcOrd="0" destOrd="1" presId="urn:microsoft.com/office/officeart/2005/8/layout/vList5"/>
    <dgm:cxn modelId="{09F5DF86-B904-483C-8043-5FB20381C223}" type="presOf" srcId="{ECB829E4-EB50-4B78-9FBE-2267271B2858}" destId="{2262D54A-B04B-4672-8AB7-A812DEAB96E1}" srcOrd="0" destOrd="0" presId="urn:microsoft.com/office/officeart/2005/8/layout/vList5"/>
    <dgm:cxn modelId="{D62668D8-4910-47BE-9A1A-7F8D90105038}" srcId="{01451FED-6E3D-4D88-864C-3A29F8C80EC2}" destId="{133D7E8C-D7B5-4BFD-BE8A-635144CDC74C}" srcOrd="1" destOrd="0" parTransId="{43564F23-8A89-404C-93CF-0675E3B44FF0}" sibTransId="{CD664CDE-50D3-4FEC-9A5B-C0691FAB5FD2}"/>
    <dgm:cxn modelId="{6DCF6674-8F1C-4A55-AAA7-5CDB7B837474}" srcId="{1679592E-C87E-4DBF-A490-304C23561472}" destId="{01451FED-6E3D-4D88-864C-3A29F8C80EC2}" srcOrd="1" destOrd="0" parTransId="{922E488D-9E26-4C49-A6D5-6A4F2DE38230}" sibTransId="{3F27AC65-5274-4CFD-9168-46EC21A8ABD0}"/>
    <dgm:cxn modelId="{0EC4BCAF-47E2-4386-AB3A-1CCD9CAA4B1F}" srcId="{67CA57ED-5AF0-482C-AC0B-4C3C36B55788}" destId="{5C983CF3-2BE1-4A84-BE1F-80E7B939FB25}" srcOrd="0" destOrd="0" parTransId="{6826B244-2B4F-4BAD-B69A-10BD59F8DE1F}" sibTransId="{6A417884-81A7-41F1-8181-6CCC2D7B18D2}"/>
    <dgm:cxn modelId="{2F7D3528-397E-4C73-9C63-6C682C1F2B9A}" type="presParOf" srcId="{99C6FE3D-81C5-4022-9B0A-97D1CEEABCF6}" destId="{52186829-42A6-4567-95F1-56BFE0B2963B}" srcOrd="0" destOrd="0" presId="urn:microsoft.com/office/officeart/2005/8/layout/vList5"/>
    <dgm:cxn modelId="{CFDBCB3D-FA81-479E-A0A0-16167646E977}" type="presParOf" srcId="{52186829-42A6-4567-95F1-56BFE0B2963B}" destId="{63F9AB73-1A38-4B8C-9029-53AF411689E7}" srcOrd="0" destOrd="0" presId="urn:microsoft.com/office/officeart/2005/8/layout/vList5"/>
    <dgm:cxn modelId="{973F7B1F-D195-4831-BC18-2019D6A93FD5}" type="presParOf" srcId="{52186829-42A6-4567-95F1-56BFE0B2963B}" destId="{41C7555D-D058-4DF8-B8C2-C773682CD813}" srcOrd="1" destOrd="0" presId="urn:microsoft.com/office/officeart/2005/8/layout/vList5"/>
    <dgm:cxn modelId="{018C9953-F3B5-45DA-AE52-DB4E49B3F641}" type="presParOf" srcId="{99C6FE3D-81C5-4022-9B0A-97D1CEEABCF6}" destId="{6CB6DF97-D094-456B-BF35-A1A4620A8ED5}" srcOrd="1" destOrd="0" presId="urn:microsoft.com/office/officeart/2005/8/layout/vList5"/>
    <dgm:cxn modelId="{974FFC0D-BCD9-44FB-A2AC-CC320AAE78D3}" type="presParOf" srcId="{99C6FE3D-81C5-4022-9B0A-97D1CEEABCF6}" destId="{EE65E420-A568-40AB-98E0-DC5B3952E6A6}" srcOrd="2" destOrd="0" presId="urn:microsoft.com/office/officeart/2005/8/layout/vList5"/>
    <dgm:cxn modelId="{3777CBA6-74B4-4384-816F-E6473ED69C26}" type="presParOf" srcId="{EE65E420-A568-40AB-98E0-DC5B3952E6A6}" destId="{B482F8BC-20DC-4314-B2B0-A948D18C547F}" srcOrd="0" destOrd="0" presId="urn:microsoft.com/office/officeart/2005/8/layout/vList5"/>
    <dgm:cxn modelId="{35C06566-AD23-4BE5-9AB7-9F9B3633DD80}" type="presParOf" srcId="{EE65E420-A568-40AB-98E0-DC5B3952E6A6}" destId="{FF17F44D-92C8-4E5E-9700-67B2E98AB9EE}" srcOrd="1" destOrd="0" presId="urn:microsoft.com/office/officeart/2005/8/layout/vList5"/>
    <dgm:cxn modelId="{85BDAA01-A646-4695-A4CE-799E01DECEA6}" type="presParOf" srcId="{99C6FE3D-81C5-4022-9B0A-97D1CEEABCF6}" destId="{618F4B70-C559-45F2-9D76-F524DDF8D60B}" srcOrd="3" destOrd="0" presId="urn:microsoft.com/office/officeart/2005/8/layout/vList5"/>
    <dgm:cxn modelId="{9069635D-4A4C-45DD-9A19-1B60168D028F}" type="presParOf" srcId="{99C6FE3D-81C5-4022-9B0A-97D1CEEABCF6}" destId="{95608D3F-BF61-475E-A3D2-2B4743C223A3}" srcOrd="4" destOrd="0" presId="urn:microsoft.com/office/officeart/2005/8/layout/vList5"/>
    <dgm:cxn modelId="{653549A0-20E7-48EE-95AB-7DD02EAC5FE5}" type="presParOf" srcId="{95608D3F-BF61-475E-A3D2-2B4743C223A3}" destId="{3021F142-A861-435C-A65A-10E18E4F99CF}" srcOrd="0" destOrd="0" presId="urn:microsoft.com/office/officeart/2005/8/layout/vList5"/>
    <dgm:cxn modelId="{812049F5-B685-47E9-AAC4-E1387646AF9C}" type="presParOf" srcId="{95608D3F-BF61-475E-A3D2-2B4743C223A3}" destId="{2262D54A-B04B-4672-8AB7-A812DEAB96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CD7B6-6DAF-4A85-A4F7-04BFC3B013B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6D81EFC-269E-46A3-B152-785E9316EEAE}" type="pres">
      <dgm:prSet presAssocID="{0FACD7B6-6DAF-4A85-A4F7-04BFC3B013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3984E-5FCB-4F64-8221-258CB5482EA5}" type="presOf" srcId="{0FACD7B6-6DAF-4A85-A4F7-04BFC3B013BF}" destId="{96D81EFC-269E-46A3-B152-785E9316EEA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51541-7135-49A7-8D03-55BA555AB84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911D5-D20B-4064-BA69-D1A600112028}">
      <dgm:prSet phldrT="[Text]" custT="1"/>
      <dgm:spPr/>
      <dgm:t>
        <a:bodyPr/>
        <a:lstStyle/>
        <a:p>
          <a:r>
            <a:rPr lang="en-US" sz="3200" dirty="0" err="1" smtClean="0"/>
            <a:t>পরিবার</a:t>
          </a:r>
          <a:endParaRPr lang="en-US" sz="3200" dirty="0"/>
        </a:p>
      </dgm:t>
    </dgm:pt>
    <dgm:pt modelId="{138AF203-E6D8-4CAB-9176-AE31A526E590}" type="parTrans" cxnId="{0A41DBD7-501D-4D79-ADBE-30511A840223}">
      <dgm:prSet/>
      <dgm:spPr/>
      <dgm:t>
        <a:bodyPr/>
        <a:lstStyle/>
        <a:p>
          <a:endParaRPr lang="en-US"/>
        </a:p>
      </dgm:t>
    </dgm:pt>
    <dgm:pt modelId="{AFBB8102-4136-4865-B1B4-97F225DD9612}" type="sibTrans" cxnId="{0A41DBD7-501D-4D79-ADBE-30511A840223}">
      <dgm:prSet/>
      <dgm:spPr/>
      <dgm:t>
        <a:bodyPr/>
        <a:lstStyle/>
        <a:p>
          <a:endParaRPr lang="en-US"/>
        </a:p>
      </dgm:t>
    </dgm:pt>
    <dgm:pt modelId="{B51FD7C0-2488-4C94-9E3E-C8E88FBCAAEA}">
      <dgm:prSet phldrT="[Text]" custT="1"/>
      <dgm:spPr/>
      <dgm:t>
        <a:bodyPr/>
        <a:lstStyle/>
        <a:p>
          <a:r>
            <a:rPr lang="en-US" sz="2000" dirty="0" err="1" smtClean="0"/>
            <a:t>জৈবিক</a:t>
          </a:r>
          <a:r>
            <a:rPr lang="en-US" sz="2000" dirty="0" smtClean="0"/>
            <a:t> </a:t>
          </a:r>
          <a:r>
            <a:rPr lang="en-US" sz="2000" dirty="0" err="1" smtClean="0"/>
            <a:t>কাজ</a:t>
          </a:r>
          <a:endParaRPr lang="en-US" sz="2000" dirty="0"/>
        </a:p>
      </dgm:t>
    </dgm:pt>
    <dgm:pt modelId="{2B0B312F-BC9D-4067-8388-256966ED88A2}" type="parTrans" cxnId="{A1CA5084-B276-424F-AE9C-303A7381B460}">
      <dgm:prSet/>
      <dgm:spPr/>
      <dgm:t>
        <a:bodyPr/>
        <a:lstStyle/>
        <a:p>
          <a:endParaRPr lang="en-US"/>
        </a:p>
      </dgm:t>
    </dgm:pt>
    <dgm:pt modelId="{CE76DA4A-8EDC-4F2B-AA7B-B7098D972056}" type="sibTrans" cxnId="{A1CA5084-B276-424F-AE9C-303A7381B460}">
      <dgm:prSet/>
      <dgm:spPr/>
      <dgm:t>
        <a:bodyPr/>
        <a:lstStyle/>
        <a:p>
          <a:endParaRPr lang="en-US"/>
        </a:p>
      </dgm:t>
    </dgm:pt>
    <dgm:pt modelId="{9172371B-16C7-4495-849B-44FF60D62B0E}">
      <dgm:prSet phldrT="[Text]"/>
      <dgm:spPr/>
      <dgm:t>
        <a:bodyPr/>
        <a:lstStyle/>
        <a:p>
          <a:r>
            <a:rPr lang="en-US" dirty="0" err="1" smtClean="0"/>
            <a:t>শিক্ষামুলক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E9F05679-E625-4E83-922C-C4AC12450816}" type="parTrans" cxnId="{966AA0A9-AF42-4BFA-BB3C-1E1D1FBE6653}">
      <dgm:prSet/>
      <dgm:spPr/>
      <dgm:t>
        <a:bodyPr/>
        <a:lstStyle/>
        <a:p>
          <a:endParaRPr lang="en-US"/>
        </a:p>
      </dgm:t>
    </dgm:pt>
    <dgm:pt modelId="{3DFAD973-F7D4-4CB2-9B5D-354F96A0556F}" type="sibTrans" cxnId="{966AA0A9-AF42-4BFA-BB3C-1E1D1FBE6653}">
      <dgm:prSet/>
      <dgm:spPr/>
      <dgm:t>
        <a:bodyPr/>
        <a:lstStyle/>
        <a:p>
          <a:endParaRPr lang="en-US"/>
        </a:p>
      </dgm:t>
    </dgm:pt>
    <dgm:pt modelId="{2E1223D5-D4AC-49F6-844C-64D9987F33E1}">
      <dgm:prSet phldrT="[Text]"/>
      <dgm:spPr/>
      <dgm:t>
        <a:bodyPr/>
        <a:lstStyle/>
        <a:p>
          <a:r>
            <a:rPr lang="en-US" dirty="0" err="1" smtClean="0"/>
            <a:t>অর্থনৈতিক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88BBB495-B907-4430-98C1-72138F13BDB9}" type="parTrans" cxnId="{B5CA420D-1EAA-4FA0-AE04-97E8D3BFAE10}">
      <dgm:prSet/>
      <dgm:spPr/>
      <dgm:t>
        <a:bodyPr/>
        <a:lstStyle/>
        <a:p>
          <a:endParaRPr lang="en-US"/>
        </a:p>
      </dgm:t>
    </dgm:pt>
    <dgm:pt modelId="{D7117242-67B3-446C-8F6A-6FC6A0913106}" type="sibTrans" cxnId="{B5CA420D-1EAA-4FA0-AE04-97E8D3BFAE10}">
      <dgm:prSet/>
      <dgm:spPr/>
      <dgm:t>
        <a:bodyPr/>
        <a:lstStyle/>
        <a:p>
          <a:endParaRPr lang="en-US"/>
        </a:p>
      </dgm:t>
    </dgm:pt>
    <dgm:pt modelId="{6BB0C0DA-9B42-48DB-879D-3E6394DA71A9}">
      <dgm:prSet phldrT="[Text]" custT="1"/>
      <dgm:spPr/>
      <dgm:t>
        <a:bodyPr/>
        <a:lstStyle/>
        <a:p>
          <a:r>
            <a:rPr lang="en-US" sz="2400" dirty="0" err="1" smtClean="0"/>
            <a:t>রাজনৈতিক</a:t>
          </a:r>
          <a:r>
            <a:rPr lang="en-US" sz="2400" dirty="0" smtClean="0"/>
            <a:t> </a:t>
          </a:r>
          <a:r>
            <a:rPr lang="en-US" sz="2400" dirty="0" err="1" smtClean="0"/>
            <a:t>কাজ</a:t>
          </a:r>
          <a:endParaRPr lang="en-US" sz="2400" dirty="0"/>
        </a:p>
      </dgm:t>
    </dgm:pt>
    <dgm:pt modelId="{D16F2DAD-95E9-4F84-8F1B-DDD8F606F363}" type="parTrans" cxnId="{14C2B697-A650-43D3-BFF3-BB6A1F92BF76}">
      <dgm:prSet/>
      <dgm:spPr/>
      <dgm:t>
        <a:bodyPr/>
        <a:lstStyle/>
        <a:p>
          <a:endParaRPr lang="en-US"/>
        </a:p>
      </dgm:t>
    </dgm:pt>
    <dgm:pt modelId="{5DC013A2-89E2-467A-B21A-6D4E5006556C}" type="sibTrans" cxnId="{14C2B697-A650-43D3-BFF3-BB6A1F92BF76}">
      <dgm:prSet/>
      <dgm:spPr/>
      <dgm:t>
        <a:bodyPr/>
        <a:lstStyle/>
        <a:p>
          <a:endParaRPr lang="en-US"/>
        </a:p>
      </dgm:t>
    </dgm:pt>
    <dgm:pt modelId="{B29C053C-9612-45FD-9C40-6E988BB846AF}">
      <dgm:prSet phldrT="[Text]"/>
      <dgm:spPr/>
      <dgm:t>
        <a:bodyPr/>
        <a:lstStyle/>
        <a:p>
          <a:r>
            <a:rPr lang="en-US" dirty="0" err="1" smtClean="0"/>
            <a:t>মনস্তাত্ত্বিক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E8B4FE68-4B3E-413C-8FE8-66A69E93C08A}" type="parTrans" cxnId="{3F54C3C6-C149-4C69-ADFF-B93952269D79}">
      <dgm:prSet/>
      <dgm:spPr/>
      <dgm:t>
        <a:bodyPr/>
        <a:lstStyle/>
        <a:p>
          <a:endParaRPr lang="en-US"/>
        </a:p>
      </dgm:t>
    </dgm:pt>
    <dgm:pt modelId="{BE8AAD53-572C-4723-A9FA-4DECCA35A091}" type="sibTrans" cxnId="{3F54C3C6-C149-4C69-ADFF-B93952269D79}">
      <dgm:prSet/>
      <dgm:spPr/>
      <dgm:t>
        <a:bodyPr/>
        <a:lstStyle/>
        <a:p>
          <a:endParaRPr lang="en-US"/>
        </a:p>
      </dgm:t>
    </dgm:pt>
    <dgm:pt modelId="{89474EDF-49E4-4584-8F00-7D599C6476C7}">
      <dgm:prSet phldrT="[Text]" custT="1"/>
      <dgm:spPr/>
      <dgm:t>
        <a:bodyPr/>
        <a:lstStyle/>
        <a:p>
          <a:r>
            <a:rPr lang="en-US" sz="1800" dirty="0" err="1" smtClean="0"/>
            <a:t>বিনোদনমুলক</a:t>
          </a:r>
          <a:r>
            <a:rPr lang="en-US" sz="1800" dirty="0" smtClean="0"/>
            <a:t> </a:t>
          </a:r>
          <a:r>
            <a:rPr lang="en-US" sz="1800" dirty="0" err="1" smtClean="0"/>
            <a:t>কাজ</a:t>
          </a:r>
          <a:endParaRPr lang="en-US" sz="1800" dirty="0"/>
        </a:p>
      </dgm:t>
    </dgm:pt>
    <dgm:pt modelId="{0243D064-B8D4-4060-BF21-AB899035BF96}" type="parTrans" cxnId="{9738326D-A95B-4242-8A42-9DD2CB5316B0}">
      <dgm:prSet/>
      <dgm:spPr/>
      <dgm:t>
        <a:bodyPr/>
        <a:lstStyle/>
        <a:p>
          <a:endParaRPr lang="en-US"/>
        </a:p>
      </dgm:t>
    </dgm:pt>
    <dgm:pt modelId="{D6FA77CB-0105-461F-BD1A-A3841A499A0E}" type="sibTrans" cxnId="{9738326D-A95B-4242-8A42-9DD2CB5316B0}">
      <dgm:prSet/>
      <dgm:spPr/>
      <dgm:t>
        <a:bodyPr/>
        <a:lstStyle/>
        <a:p>
          <a:endParaRPr lang="en-US"/>
        </a:p>
      </dgm:t>
    </dgm:pt>
    <dgm:pt modelId="{C2BA5929-AA33-4CB5-B3C5-DDF00E4813F2}" type="pres">
      <dgm:prSet presAssocID="{A2251541-7135-49A7-8D03-55BA555AB8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9715686-77CE-4545-B4F0-44BF168F4971}" type="pres">
      <dgm:prSet presAssocID="{206911D5-D20B-4064-BA69-D1A600112028}" presName="Parent" presStyleLbl="node0" presStyleIdx="0" presStyleCnt="1" custScaleX="122868" custScaleY="114183" custLinFactNeighborX="12" custLinFactNeighborY="-2418">
        <dgm:presLayoutVars>
          <dgm:chMax val="6"/>
          <dgm:chPref val="6"/>
        </dgm:presLayoutVars>
      </dgm:prSet>
      <dgm:spPr/>
    </dgm:pt>
    <dgm:pt modelId="{1F4B16A2-223E-49A7-A40F-1CD79CE51F74}" type="pres">
      <dgm:prSet presAssocID="{B51FD7C0-2488-4C94-9E3E-C8E88FBCAAEA}" presName="Accent1" presStyleCnt="0"/>
      <dgm:spPr/>
    </dgm:pt>
    <dgm:pt modelId="{10FA7B76-5C69-4380-B83E-1092D343CDC8}" type="pres">
      <dgm:prSet presAssocID="{B51FD7C0-2488-4C94-9E3E-C8E88FBCAAEA}" presName="Accent" presStyleLbl="bgShp" presStyleIdx="0" presStyleCnt="6"/>
      <dgm:spPr/>
    </dgm:pt>
    <dgm:pt modelId="{8F486023-4580-4A49-A11E-DD9520DC56DB}" type="pres">
      <dgm:prSet presAssocID="{B51FD7C0-2488-4C94-9E3E-C8E88FBCAAEA}" presName="Child1" presStyleLbl="node1" presStyleIdx="0" presStyleCnt="6" custScaleX="126044" custScaleY="77679">
        <dgm:presLayoutVars>
          <dgm:chMax val="0"/>
          <dgm:chPref val="0"/>
          <dgm:bulletEnabled val="1"/>
        </dgm:presLayoutVars>
      </dgm:prSet>
      <dgm:spPr/>
    </dgm:pt>
    <dgm:pt modelId="{7304B4FA-CDC6-4B0C-BAEC-EABB5045C840}" type="pres">
      <dgm:prSet presAssocID="{9172371B-16C7-4495-849B-44FF60D62B0E}" presName="Accent2" presStyleCnt="0"/>
      <dgm:spPr/>
    </dgm:pt>
    <dgm:pt modelId="{42971309-86C9-4567-AC44-875AA7A02693}" type="pres">
      <dgm:prSet presAssocID="{9172371B-16C7-4495-849B-44FF60D62B0E}" presName="Accent" presStyleLbl="bgShp" presStyleIdx="1" presStyleCnt="6"/>
      <dgm:spPr/>
    </dgm:pt>
    <dgm:pt modelId="{81447301-9A4E-4BFA-9292-5ABA1113B46C}" type="pres">
      <dgm:prSet presAssocID="{9172371B-16C7-4495-849B-44FF60D62B0E}" presName="Child2" presStyleLbl="node1" presStyleIdx="1" presStyleCnt="6" custScaleX="141020" custScaleY="101380" custLinFactNeighborX="22529" custLinFactNeighborY="-4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B8B7E-8F80-4B92-858C-F5BAC9EE2176}" type="pres">
      <dgm:prSet presAssocID="{2E1223D5-D4AC-49F6-844C-64D9987F33E1}" presName="Accent3" presStyleCnt="0"/>
      <dgm:spPr/>
    </dgm:pt>
    <dgm:pt modelId="{7F359FA9-A298-45F4-AF3C-FFCD50385D6C}" type="pres">
      <dgm:prSet presAssocID="{2E1223D5-D4AC-49F6-844C-64D9987F33E1}" presName="Accent" presStyleLbl="bgShp" presStyleIdx="2" presStyleCnt="6" custLinFactNeighborX="7433" custLinFactNeighborY="-3451"/>
      <dgm:spPr/>
    </dgm:pt>
    <dgm:pt modelId="{35580E2A-EEC1-4EE8-995B-82857DADB878}" type="pres">
      <dgm:prSet presAssocID="{2E1223D5-D4AC-49F6-844C-64D9987F33E1}" presName="Child3" presStyleLbl="node1" presStyleIdx="2" presStyleCnt="6" custScaleX="146072" custScaleY="125028" custLinFactNeighborX="28629" custLinFactNeighborY="5184">
        <dgm:presLayoutVars>
          <dgm:chMax val="0"/>
          <dgm:chPref val="0"/>
          <dgm:bulletEnabled val="1"/>
        </dgm:presLayoutVars>
      </dgm:prSet>
      <dgm:spPr/>
    </dgm:pt>
    <dgm:pt modelId="{BC793ED5-2296-463D-87BF-F40AA0C430EF}" type="pres">
      <dgm:prSet presAssocID="{6BB0C0DA-9B42-48DB-879D-3E6394DA71A9}" presName="Accent4" presStyleCnt="0"/>
      <dgm:spPr/>
    </dgm:pt>
    <dgm:pt modelId="{783926C9-9FFF-440D-8389-C490A80ADF8D}" type="pres">
      <dgm:prSet presAssocID="{6BB0C0DA-9B42-48DB-879D-3E6394DA71A9}" presName="Accent" presStyleLbl="bgShp" presStyleIdx="3" presStyleCnt="6"/>
      <dgm:spPr/>
    </dgm:pt>
    <dgm:pt modelId="{47AAF152-372B-4806-BC30-5BFFDD639DE9}" type="pres">
      <dgm:prSet presAssocID="{6BB0C0DA-9B42-48DB-879D-3E6394DA71A9}" presName="Child4" presStyleLbl="node1" presStyleIdx="3" presStyleCnt="6" custScaleX="119058" custScaleY="121528" custLinFactNeighborX="7064" custLinFactNeighborY="198">
        <dgm:presLayoutVars>
          <dgm:chMax val="0"/>
          <dgm:chPref val="0"/>
          <dgm:bulletEnabled val="1"/>
        </dgm:presLayoutVars>
      </dgm:prSet>
      <dgm:spPr/>
    </dgm:pt>
    <dgm:pt modelId="{45AC9B3D-37FA-4634-97CF-DD79EC28CAFD}" type="pres">
      <dgm:prSet presAssocID="{B29C053C-9612-45FD-9C40-6E988BB846AF}" presName="Accent5" presStyleCnt="0"/>
      <dgm:spPr/>
    </dgm:pt>
    <dgm:pt modelId="{BDACAEB0-78A7-41A6-B85F-646FAC7D95F5}" type="pres">
      <dgm:prSet presAssocID="{B29C053C-9612-45FD-9C40-6E988BB846AF}" presName="Accent" presStyleLbl="bgShp" presStyleIdx="4" presStyleCnt="6"/>
      <dgm:spPr/>
    </dgm:pt>
    <dgm:pt modelId="{EE8920AF-A828-4119-AA28-D4AF6173FB8D}" type="pres">
      <dgm:prSet presAssocID="{B29C053C-9612-45FD-9C40-6E988BB846AF}" presName="Child5" presStyleLbl="node1" presStyleIdx="4" presStyleCnt="6" custScaleX="130479" custScaleY="135655" custLinFactNeighborX="-12628" custLinFactNeighborY="4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43B42-BC87-455D-A572-FFA0CFA3F0AB}" type="pres">
      <dgm:prSet presAssocID="{89474EDF-49E4-4584-8F00-7D599C6476C7}" presName="Accent6" presStyleCnt="0"/>
      <dgm:spPr/>
    </dgm:pt>
    <dgm:pt modelId="{D23B4C2E-9FD4-48DC-9EE5-339957DFEE4B}" type="pres">
      <dgm:prSet presAssocID="{89474EDF-49E4-4584-8F00-7D599C6476C7}" presName="Accent" presStyleLbl="bgShp" presStyleIdx="5" presStyleCnt="6"/>
      <dgm:spPr/>
    </dgm:pt>
    <dgm:pt modelId="{A60C4243-3787-4CD7-A010-E2E856203ADB}" type="pres">
      <dgm:prSet presAssocID="{89474EDF-49E4-4584-8F00-7D599C6476C7}" presName="Child6" presStyleLbl="node1" presStyleIdx="5" presStyleCnt="6" custScaleX="133767" custScaleY="98713" custLinFactNeighborX="-18522" custLinFactNeighborY="-5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1DBD7-501D-4D79-ADBE-30511A840223}" srcId="{A2251541-7135-49A7-8D03-55BA555AB844}" destId="{206911D5-D20B-4064-BA69-D1A600112028}" srcOrd="0" destOrd="0" parTransId="{138AF203-E6D8-4CAB-9176-AE31A526E590}" sibTransId="{AFBB8102-4136-4865-B1B4-97F225DD9612}"/>
    <dgm:cxn modelId="{4FAF9032-1F14-48B5-B1AE-5FB0C83199E6}" type="presOf" srcId="{A2251541-7135-49A7-8D03-55BA555AB844}" destId="{C2BA5929-AA33-4CB5-B3C5-DDF00E4813F2}" srcOrd="0" destOrd="0" presId="urn:microsoft.com/office/officeart/2011/layout/HexagonRadial"/>
    <dgm:cxn modelId="{248A16AC-A196-45AE-8A8E-78DEA9B4AD2B}" type="presOf" srcId="{2E1223D5-D4AC-49F6-844C-64D9987F33E1}" destId="{35580E2A-EEC1-4EE8-995B-82857DADB878}" srcOrd="0" destOrd="0" presId="urn:microsoft.com/office/officeart/2011/layout/HexagonRadial"/>
    <dgm:cxn modelId="{E12E5094-662D-4A33-BC51-3E210BF2FCF6}" type="presOf" srcId="{9172371B-16C7-4495-849B-44FF60D62B0E}" destId="{81447301-9A4E-4BFA-9292-5ABA1113B46C}" srcOrd="0" destOrd="0" presId="urn:microsoft.com/office/officeart/2011/layout/HexagonRadial"/>
    <dgm:cxn modelId="{A1CA5084-B276-424F-AE9C-303A7381B460}" srcId="{206911D5-D20B-4064-BA69-D1A600112028}" destId="{B51FD7C0-2488-4C94-9E3E-C8E88FBCAAEA}" srcOrd="0" destOrd="0" parTransId="{2B0B312F-BC9D-4067-8388-256966ED88A2}" sibTransId="{CE76DA4A-8EDC-4F2B-AA7B-B7098D972056}"/>
    <dgm:cxn modelId="{9D4D1E76-0F2D-4124-9EDF-C9F7DCE0929B}" type="presOf" srcId="{B51FD7C0-2488-4C94-9E3E-C8E88FBCAAEA}" destId="{8F486023-4580-4A49-A11E-DD9520DC56DB}" srcOrd="0" destOrd="0" presId="urn:microsoft.com/office/officeart/2011/layout/HexagonRadial"/>
    <dgm:cxn modelId="{9738326D-A95B-4242-8A42-9DD2CB5316B0}" srcId="{206911D5-D20B-4064-BA69-D1A600112028}" destId="{89474EDF-49E4-4584-8F00-7D599C6476C7}" srcOrd="5" destOrd="0" parTransId="{0243D064-B8D4-4060-BF21-AB899035BF96}" sibTransId="{D6FA77CB-0105-461F-BD1A-A3841A499A0E}"/>
    <dgm:cxn modelId="{B5CA420D-1EAA-4FA0-AE04-97E8D3BFAE10}" srcId="{206911D5-D20B-4064-BA69-D1A600112028}" destId="{2E1223D5-D4AC-49F6-844C-64D9987F33E1}" srcOrd="2" destOrd="0" parTransId="{88BBB495-B907-4430-98C1-72138F13BDB9}" sibTransId="{D7117242-67B3-446C-8F6A-6FC6A0913106}"/>
    <dgm:cxn modelId="{14C2B697-A650-43D3-BFF3-BB6A1F92BF76}" srcId="{206911D5-D20B-4064-BA69-D1A600112028}" destId="{6BB0C0DA-9B42-48DB-879D-3E6394DA71A9}" srcOrd="3" destOrd="0" parTransId="{D16F2DAD-95E9-4F84-8F1B-DDD8F606F363}" sibTransId="{5DC013A2-89E2-467A-B21A-6D4E5006556C}"/>
    <dgm:cxn modelId="{966AA0A9-AF42-4BFA-BB3C-1E1D1FBE6653}" srcId="{206911D5-D20B-4064-BA69-D1A600112028}" destId="{9172371B-16C7-4495-849B-44FF60D62B0E}" srcOrd="1" destOrd="0" parTransId="{E9F05679-E625-4E83-922C-C4AC12450816}" sibTransId="{3DFAD973-F7D4-4CB2-9B5D-354F96A0556F}"/>
    <dgm:cxn modelId="{0E012D03-14EC-4375-A257-5998A8F126BA}" type="presOf" srcId="{B29C053C-9612-45FD-9C40-6E988BB846AF}" destId="{EE8920AF-A828-4119-AA28-D4AF6173FB8D}" srcOrd="0" destOrd="0" presId="urn:microsoft.com/office/officeart/2011/layout/HexagonRadial"/>
    <dgm:cxn modelId="{48D7524D-F6A7-48DD-B07B-3C659C5A2CA3}" type="presOf" srcId="{6BB0C0DA-9B42-48DB-879D-3E6394DA71A9}" destId="{47AAF152-372B-4806-BC30-5BFFDD639DE9}" srcOrd="0" destOrd="0" presId="urn:microsoft.com/office/officeart/2011/layout/HexagonRadial"/>
    <dgm:cxn modelId="{3F54C3C6-C149-4C69-ADFF-B93952269D79}" srcId="{206911D5-D20B-4064-BA69-D1A600112028}" destId="{B29C053C-9612-45FD-9C40-6E988BB846AF}" srcOrd="4" destOrd="0" parTransId="{E8B4FE68-4B3E-413C-8FE8-66A69E93C08A}" sibTransId="{BE8AAD53-572C-4723-A9FA-4DECCA35A091}"/>
    <dgm:cxn modelId="{A5D4A6BC-5F04-45F2-9A8D-145906419A9D}" type="presOf" srcId="{206911D5-D20B-4064-BA69-D1A600112028}" destId="{59715686-77CE-4545-B4F0-44BF168F4971}" srcOrd="0" destOrd="0" presId="urn:microsoft.com/office/officeart/2011/layout/HexagonRadial"/>
    <dgm:cxn modelId="{E289B10F-428C-4E58-A524-4F55B3679A86}" type="presOf" srcId="{89474EDF-49E4-4584-8F00-7D599C6476C7}" destId="{A60C4243-3787-4CD7-A010-E2E856203ADB}" srcOrd="0" destOrd="0" presId="urn:microsoft.com/office/officeart/2011/layout/HexagonRadial"/>
    <dgm:cxn modelId="{94242A53-2A8A-47BB-9047-4074E65174E2}" type="presParOf" srcId="{C2BA5929-AA33-4CB5-B3C5-DDF00E4813F2}" destId="{59715686-77CE-4545-B4F0-44BF168F4971}" srcOrd="0" destOrd="0" presId="urn:microsoft.com/office/officeart/2011/layout/HexagonRadial"/>
    <dgm:cxn modelId="{3407225C-06A8-41A9-829D-6AE3F53770B3}" type="presParOf" srcId="{C2BA5929-AA33-4CB5-B3C5-DDF00E4813F2}" destId="{1F4B16A2-223E-49A7-A40F-1CD79CE51F74}" srcOrd="1" destOrd="0" presId="urn:microsoft.com/office/officeart/2011/layout/HexagonRadial"/>
    <dgm:cxn modelId="{3CC46B29-3F34-49BB-AA0D-9EC1C9C16800}" type="presParOf" srcId="{1F4B16A2-223E-49A7-A40F-1CD79CE51F74}" destId="{10FA7B76-5C69-4380-B83E-1092D343CDC8}" srcOrd="0" destOrd="0" presId="urn:microsoft.com/office/officeart/2011/layout/HexagonRadial"/>
    <dgm:cxn modelId="{4577AE2D-490A-44BC-BD47-2A268D2FCD8A}" type="presParOf" srcId="{C2BA5929-AA33-4CB5-B3C5-DDF00E4813F2}" destId="{8F486023-4580-4A49-A11E-DD9520DC56DB}" srcOrd="2" destOrd="0" presId="urn:microsoft.com/office/officeart/2011/layout/HexagonRadial"/>
    <dgm:cxn modelId="{7683B545-A801-42A3-9AD6-5E14C08EA8FC}" type="presParOf" srcId="{C2BA5929-AA33-4CB5-B3C5-DDF00E4813F2}" destId="{7304B4FA-CDC6-4B0C-BAEC-EABB5045C840}" srcOrd="3" destOrd="0" presId="urn:microsoft.com/office/officeart/2011/layout/HexagonRadial"/>
    <dgm:cxn modelId="{D0ED9976-1C63-43CE-861C-DEFF2D2CE912}" type="presParOf" srcId="{7304B4FA-CDC6-4B0C-BAEC-EABB5045C840}" destId="{42971309-86C9-4567-AC44-875AA7A02693}" srcOrd="0" destOrd="0" presId="urn:microsoft.com/office/officeart/2011/layout/HexagonRadial"/>
    <dgm:cxn modelId="{51E7BF0A-8841-4D68-A294-76117D87A8E7}" type="presParOf" srcId="{C2BA5929-AA33-4CB5-B3C5-DDF00E4813F2}" destId="{81447301-9A4E-4BFA-9292-5ABA1113B46C}" srcOrd="4" destOrd="0" presId="urn:microsoft.com/office/officeart/2011/layout/HexagonRadial"/>
    <dgm:cxn modelId="{96C820AA-AA64-421B-9A1D-6CAB413E6191}" type="presParOf" srcId="{C2BA5929-AA33-4CB5-B3C5-DDF00E4813F2}" destId="{05BB8B7E-8F80-4B92-858C-F5BAC9EE2176}" srcOrd="5" destOrd="0" presId="urn:microsoft.com/office/officeart/2011/layout/HexagonRadial"/>
    <dgm:cxn modelId="{6AAE85CF-004D-417A-BECC-FA58383A7987}" type="presParOf" srcId="{05BB8B7E-8F80-4B92-858C-F5BAC9EE2176}" destId="{7F359FA9-A298-45F4-AF3C-FFCD50385D6C}" srcOrd="0" destOrd="0" presId="urn:microsoft.com/office/officeart/2011/layout/HexagonRadial"/>
    <dgm:cxn modelId="{853AE7EF-527E-4E8E-9CE7-D6D21995F323}" type="presParOf" srcId="{C2BA5929-AA33-4CB5-B3C5-DDF00E4813F2}" destId="{35580E2A-EEC1-4EE8-995B-82857DADB878}" srcOrd="6" destOrd="0" presId="urn:microsoft.com/office/officeart/2011/layout/HexagonRadial"/>
    <dgm:cxn modelId="{CA8BE5E9-97BB-4ECF-A604-11135CE0A245}" type="presParOf" srcId="{C2BA5929-AA33-4CB5-B3C5-DDF00E4813F2}" destId="{BC793ED5-2296-463D-87BF-F40AA0C430EF}" srcOrd="7" destOrd="0" presId="urn:microsoft.com/office/officeart/2011/layout/HexagonRadial"/>
    <dgm:cxn modelId="{3DACBC30-0F9B-46D3-A729-BA8BC858DEAE}" type="presParOf" srcId="{BC793ED5-2296-463D-87BF-F40AA0C430EF}" destId="{783926C9-9FFF-440D-8389-C490A80ADF8D}" srcOrd="0" destOrd="0" presId="urn:microsoft.com/office/officeart/2011/layout/HexagonRadial"/>
    <dgm:cxn modelId="{486D989F-67EF-4B4E-92CF-D9C0EF6ACD98}" type="presParOf" srcId="{C2BA5929-AA33-4CB5-B3C5-DDF00E4813F2}" destId="{47AAF152-372B-4806-BC30-5BFFDD639DE9}" srcOrd="8" destOrd="0" presId="urn:microsoft.com/office/officeart/2011/layout/HexagonRadial"/>
    <dgm:cxn modelId="{3C03BAB9-3CCE-4FD0-8309-004D0B9F04AA}" type="presParOf" srcId="{C2BA5929-AA33-4CB5-B3C5-DDF00E4813F2}" destId="{45AC9B3D-37FA-4634-97CF-DD79EC28CAFD}" srcOrd="9" destOrd="0" presId="urn:microsoft.com/office/officeart/2011/layout/HexagonRadial"/>
    <dgm:cxn modelId="{636C2879-0464-4CE4-AE16-B9106562E099}" type="presParOf" srcId="{45AC9B3D-37FA-4634-97CF-DD79EC28CAFD}" destId="{BDACAEB0-78A7-41A6-B85F-646FAC7D95F5}" srcOrd="0" destOrd="0" presId="urn:microsoft.com/office/officeart/2011/layout/HexagonRadial"/>
    <dgm:cxn modelId="{1BB02C5B-7A8C-45CA-BC06-DE17B239B41B}" type="presParOf" srcId="{C2BA5929-AA33-4CB5-B3C5-DDF00E4813F2}" destId="{EE8920AF-A828-4119-AA28-D4AF6173FB8D}" srcOrd="10" destOrd="0" presId="urn:microsoft.com/office/officeart/2011/layout/HexagonRadial"/>
    <dgm:cxn modelId="{0F4CAA68-E84B-4E8C-BB6C-DB6E5091D936}" type="presParOf" srcId="{C2BA5929-AA33-4CB5-B3C5-DDF00E4813F2}" destId="{0B343B42-BC87-455D-A572-FFA0CFA3F0AB}" srcOrd="11" destOrd="0" presId="urn:microsoft.com/office/officeart/2011/layout/HexagonRadial"/>
    <dgm:cxn modelId="{96EDDA90-1E19-471D-88B4-5BAF3C088230}" type="presParOf" srcId="{0B343B42-BC87-455D-A572-FFA0CFA3F0AB}" destId="{D23B4C2E-9FD4-48DC-9EE5-339957DFEE4B}" srcOrd="0" destOrd="0" presId="urn:microsoft.com/office/officeart/2011/layout/HexagonRadial"/>
    <dgm:cxn modelId="{534F5D5F-B21D-43D0-816F-4844B73D3F4D}" type="presParOf" srcId="{C2BA5929-AA33-4CB5-B3C5-DDF00E4813F2}" destId="{A60C4243-3787-4CD7-A010-E2E856203AD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7555D-D058-4DF8-B8C2-C773682CD813}">
      <dsp:nvSpPr>
        <dsp:cNvPr id="0" name=""/>
        <dsp:cNvSpPr/>
      </dsp:nvSpPr>
      <dsp:spPr>
        <a:xfrm rot="5400000">
          <a:off x="5376600" y="-2114737"/>
          <a:ext cx="1060846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১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২</a:t>
          </a:r>
          <a:endParaRPr lang="en-US" sz="2400" kern="1200" dirty="0"/>
        </a:p>
      </dsp:txBody>
      <dsp:txXfrm rot="-5400000">
        <a:off x="3127247" y="186402"/>
        <a:ext cx="5507766" cy="957274"/>
      </dsp:txXfrm>
    </dsp:sp>
    <dsp:sp modelId="{63F9AB73-1A38-4B8C-9029-53AF411689E7}">
      <dsp:nvSpPr>
        <dsp:cNvPr id="0" name=""/>
        <dsp:cNvSpPr/>
      </dsp:nvSpPr>
      <dsp:spPr>
        <a:xfrm>
          <a:off x="0" y="2009"/>
          <a:ext cx="3127248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বংশ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গণনা</a:t>
          </a:r>
          <a:r>
            <a:rPr lang="en-US" sz="2400" kern="1200" dirty="0" smtClean="0"/>
            <a:t> ও </a:t>
          </a:r>
          <a:r>
            <a:rPr lang="en-US" sz="2400" kern="1200" dirty="0" err="1" smtClean="0"/>
            <a:t>নেতৃত্বের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ভিত্তিতে</a:t>
          </a:r>
          <a:endParaRPr lang="en-US" sz="2400" kern="1200" dirty="0"/>
        </a:p>
      </dsp:txBody>
      <dsp:txXfrm>
        <a:off x="64733" y="66742"/>
        <a:ext cx="2997782" cy="1196592"/>
      </dsp:txXfrm>
    </dsp:sp>
    <dsp:sp modelId="{FF17F44D-92C8-4E5E-9700-67B2E98AB9EE}">
      <dsp:nvSpPr>
        <dsp:cNvPr id="0" name=""/>
        <dsp:cNvSpPr/>
      </dsp:nvSpPr>
      <dsp:spPr>
        <a:xfrm rot="5400000">
          <a:off x="5376600" y="-722376"/>
          <a:ext cx="1060846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১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২</a:t>
          </a:r>
          <a:endParaRPr lang="en-US" sz="2400" kern="1200" dirty="0"/>
        </a:p>
      </dsp:txBody>
      <dsp:txXfrm rot="-5400000">
        <a:off x="3127247" y="1578763"/>
        <a:ext cx="5507766" cy="957274"/>
      </dsp:txXfrm>
    </dsp:sp>
    <dsp:sp modelId="{B482F8BC-20DC-4314-B2B0-A948D18C547F}">
      <dsp:nvSpPr>
        <dsp:cNvPr id="0" name=""/>
        <dsp:cNvSpPr/>
      </dsp:nvSpPr>
      <dsp:spPr>
        <a:xfrm>
          <a:off x="0" y="1394370"/>
          <a:ext cx="3127248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আকার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কাঠামোর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ভিত্তিতে</a:t>
          </a:r>
          <a:endParaRPr lang="en-US" sz="2400" kern="1200" dirty="0"/>
        </a:p>
      </dsp:txBody>
      <dsp:txXfrm>
        <a:off x="64733" y="1459103"/>
        <a:ext cx="2997782" cy="1196592"/>
      </dsp:txXfrm>
    </dsp:sp>
    <dsp:sp modelId="{2262D54A-B04B-4672-8AB7-A812DEAB96E1}">
      <dsp:nvSpPr>
        <dsp:cNvPr id="0" name=""/>
        <dsp:cNvSpPr/>
      </dsp:nvSpPr>
      <dsp:spPr>
        <a:xfrm rot="5400000">
          <a:off x="5376600" y="669985"/>
          <a:ext cx="1060846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১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২</a:t>
          </a:r>
          <a:endParaRPr lang="en-US" sz="2400" kern="1200" dirty="0"/>
        </a:p>
      </dsp:txBody>
      <dsp:txXfrm rot="-5400000">
        <a:off x="3127247" y="2971124"/>
        <a:ext cx="5507766" cy="957274"/>
      </dsp:txXfrm>
    </dsp:sp>
    <dsp:sp modelId="{3021F142-A861-435C-A65A-10E18E4F99CF}">
      <dsp:nvSpPr>
        <dsp:cNvPr id="0" name=""/>
        <dsp:cNvSpPr/>
      </dsp:nvSpPr>
      <dsp:spPr>
        <a:xfrm>
          <a:off x="0" y="2786732"/>
          <a:ext cx="3127248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বৈবাহিক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সূত্রে</a:t>
          </a:r>
          <a:endParaRPr lang="en-US" sz="2400" kern="1200" dirty="0"/>
        </a:p>
      </dsp:txBody>
      <dsp:txXfrm>
        <a:off x="64733" y="2851465"/>
        <a:ext cx="2997782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5686-77CE-4545-B4F0-44BF168F4971}">
      <dsp:nvSpPr>
        <dsp:cNvPr id="0" name=""/>
        <dsp:cNvSpPr/>
      </dsp:nvSpPr>
      <dsp:spPr>
        <a:xfrm>
          <a:off x="2825284" y="1351267"/>
          <a:ext cx="2648912" cy="21294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পরিবার</a:t>
          </a:r>
          <a:endParaRPr lang="en-US" sz="3200" kern="1200" dirty="0"/>
        </a:p>
      </dsp:txBody>
      <dsp:txXfrm>
        <a:off x="3248821" y="1691746"/>
        <a:ext cx="1801838" cy="1448488"/>
      </dsp:txXfrm>
    </dsp:sp>
    <dsp:sp modelId="{42971309-86C9-4567-AC44-875AA7A02693}">
      <dsp:nvSpPr>
        <dsp:cNvPr id="0" name=""/>
        <dsp:cNvSpPr/>
      </dsp:nvSpPr>
      <dsp:spPr>
        <a:xfrm>
          <a:off x="4421539" y="636365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86023-4580-4A49-A11E-DD9520DC56DB}">
      <dsp:nvSpPr>
        <dsp:cNvPr id="0" name=""/>
        <dsp:cNvSpPr/>
      </dsp:nvSpPr>
      <dsp:spPr>
        <a:xfrm>
          <a:off x="3040055" y="3030"/>
          <a:ext cx="2226876" cy="1187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জৈবিক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কাজ</a:t>
          </a:r>
          <a:endParaRPr lang="en-US" sz="2000" kern="1200" dirty="0"/>
        </a:p>
      </dsp:txBody>
      <dsp:txXfrm>
        <a:off x="3338696" y="162253"/>
        <a:ext cx="1629594" cy="868832"/>
      </dsp:txXfrm>
    </dsp:sp>
    <dsp:sp modelId="{7F359FA9-A298-45F4-AF3C-FFCD50385D6C}">
      <dsp:nvSpPr>
        <dsp:cNvPr id="0" name=""/>
        <dsp:cNvSpPr/>
      </dsp:nvSpPr>
      <dsp:spPr>
        <a:xfrm>
          <a:off x="5431319" y="1922422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47301-9A4E-4BFA-9292-5ABA1113B46C}">
      <dsp:nvSpPr>
        <dsp:cNvPr id="0" name=""/>
        <dsp:cNvSpPr/>
      </dsp:nvSpPr>
      <dsp:spPr>
        <a:xfrm>
          <a:off x="4926102" y="685803"/>
          <a:ext cx="2491464" cy="15495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শিক্ষামুলক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কাজ</a:t>
          </a:r>
          <a:endParaRPr lang="en-US" sz="2500" kern="1200" dirty="0"/>
        </a:p>
      </dsp:txBody>
      <dsp:txXfrm>
        <a:off x="5281291" y="906708"/>
        <a:ext cx="1781086" cy="1107724"/>
      </dsp:txXfrm>
    </dsp:sp>
    <dsp:sp modelId="{783926C9-9FFF-440D-8389-C490A80ADF8D}">
      <dsp:nvSpPr>
        <dsp:cNvPr id="0" name=""/>
        <dsp:cNvSpPr/>
      </dsp:nvSpPr>
      <dsp:spPr>
        <a:xfrm>
          <a:off x="4711400" y="342562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0E2A-EEC1-4EE8-995B-82857DADB878}">
      <dsp:nvSpPr>
        <dsp:cNvPr id="0" name=""/>
        <dsp:cNvSpPr/>
      </dsp:nvSpPr>
      <dsp:spPr>
        <a:xfrm>
          <a:off x="4989245" y="2508624"/>
          <a:ext cx="2580720" cy="19109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অর্থনৈতিক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কাজ</a:t>
          </a:r>
          <a:endParaRPr lang="en-US" sz="2400" kern="1200" dirty="0"/>
        </a:p>
      </dsp:txBody>
      <dsp:txXfrm>
        <a:off x="5386294" y="2802632"/>
        <a:ext cx="1786622" cy="1322965"/>
      </dsp:txXfrm>
    </dsp:sp>
    <dsp:sp modelId="{BDACAEB0-78A7-41A6-B85F-646FAC7D95F5}">
      <dsp:nvSpPr>
        <dsp:cNvPr id="0" name=""/>
        <dsp:cNvSpPr/>
      </dsp:nvSpPr>
      <dsp:spPr>
        <a:xfrm>
          <a:off x="3075543" y="3579156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AF152-372B-4806-BC30-5BFFDD639DE9}">
      <dsp:nvSpPr>
        <dsp:cNvPr id="0" name=""/>
        <dsp:cNvSpPr/>
      </dsp:nvSpPr>
      <dsp:spPr>
        <a:xfrm>
          <a:off x="3226570" y="3400310"/>
          <a:ext cx="2103452" cy="18574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রাজনৈতিক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কাজ</a:t>
          </a:r>
          <a:endParaRPr lang="en-US" sz="2400" kern="1200" dirty="0"/>
        </a:p>
      </dsp:txBody>
      <dsp:txXfrm>
        <a:off x="3579556" y="3712019"/>
        <a:ext cx="1397480" cy="1234067"/>
      </dsp:txXfrm>
    </dsp:sp>
    <dsp:sp modelId="{D23B4C2E-9FD4-48DC-9EE5-339957DFEE4B}">
      <dsp:nvSpPr>
        <dsp:cNvPr id="0" name=""/>
        <dsp:cNvSpPr/>
      </dsp:nvSpPr>
      <dsp:spPr>
        <a:xfrm>
          <a:off x="2110678" y="226943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20AF-A828-4119-AA28-D4AF6173FB8D}">
      <dsp:nvSpPr>
        <dsp:cNvPr id="0" name=""/>
        <dsp:cNvSpPr/>
      </dsp:nvSpPr>
      <dsp:spPr>
        <a:xfrm>
          <a:off x="1149939" y="2422394"/>
          <a:ext cx="2305232" cy="207340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মনস্তাত্ত্বিক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কাজ</a:t>
          </a:r>
          <a:endParaRPr lang="en-US" sz="2400" kern="1200" dirty="0"/>
        </a:p>
      </dsp:txBody>
      <dsp:txXfrm>
        <a:off x="1542177" y="2775187"/>
        <a:ext cx="1520756" cy="1367822"/>
      </dsp:txXfrm>
    </dsp:sp>
    <dsp:sp modelId="{A60C4243-3787-4CD7-A010-E2E856203ADB}">
      <dsp:nvSpPr>
        <dsp:cNvPr id="0" name=""/>
        <dsp:cNvSpPr/>
      </dsp:nvSpPr>
      <dsp:spPr>
        <a:xfrm>
          <a:off x="1016762" y="701025"/>
          <a:ext cx="2363322" cy="15087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বিনোদনমুলক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কাজ</a:t>
          </a:r>
          <a:endParaRPr lang="en-US" sz="1800" kern="1200" dirty="0"/>
        </a:p>
      </dsp:txBody>
      <dsp:txXfrm>
        <a:off x="1357391" y="918486"/>
        <a:ext cx="1682064" cy="1073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0D4D-D663-47E5-ABE0-319A66723B7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10D91-426B-4BA1-B3F5-019BBA20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0D91-426B-4BA1-B3F5-019BBA20FF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0D91-426B-4BA1-B3F5-019BBA20F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0D91-426B-4BA1-B3F5-019BBA20FF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893BF7-900B-4F4B-8533-8815EA31311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8DDD66-7DAA-45FE-A385-913B652763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" y="1524000"/>
            <a:ext cx="8669868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52400"/>
            <a:ext cx="32766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628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038599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118984"/>
              </p:ext>
            </p:extLst>
          </p:nvPr>
        </p:nvGraphicFramePr>
        <p:xfrm>
          <a:off x="228600" y="2133600"/>
          <a:ext cx="8686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334869"/>
            <a:ext cx="8077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</a:t>
            </a:r>
            <a:r>
              <a:rPr lang="en-US" sz="3600" dirty="0" err="1" smtClean="0"/>
              <a:t>নীতি</a:t>
            </a:r>
            <a:r>
              <a:rPr lang="en-US" sz="3600" dirty="0" smtClean="0"/>
              <a:t>/ </a:t>
            </a:r>
            <a:r>
              <a:rPr lang="en-US" sz="3600" dirty="0" err="1" smtClean="0"/>
              <a:t>ভিত্তি</a:t>
            </a:r>
            <a:r>
              <a:rPr lang="en-US" sz="3600" dirty="0" smtClean="0"/>
              <a:t>                  </a:t>
            </a:r>
            <a:r>
              <a:rPr lang="en-US" sz="3600" dirty="0" err="1" smtClean="0"/>
              <a:t>পরিবারের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endParaRPr lang="en-US" sz="3600" dirty="0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4724400" y="1334869"/>
            <a:ext cx="0" cy="6463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19200" y="1155032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2286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পরিবার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659487"/>
            <a:ext cx="0" cy="48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114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4700" y="114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115503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155407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বংশ গণনা ভিত্তিক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1656983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165360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পারিবারিক কাঠামো ভিত্তিক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156811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বৈবাহিক সূত্রে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94647" y="1904267"/>
            <a:ext cx="0" cy="59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103521" y="2496553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03521" y="2496553"/>
            <a:ext cx="0" cy="62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088732" y="2496553"/>
            <a:ext cx="0" cy="543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55295" y="3185953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একক পরিবার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72590" y="30740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যৌথ পরিবার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31380437"/>
              </p:ext>
            </p:extLst>
          </p:nvPr>
        </p:nvGraphicFramePr>
        <p:xfrm>
          <a:off x="5017169" y="2296663"/>
          <a:ext cx="2667000" cy="155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5791200" y="1877244"/>
            <a:ext cx="1" cy="138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224625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91200" y="2667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87189" y="326625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0800" y="2037983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পত্নীক 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253178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হুপত্নীক 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105652"/>
            <a:ext cx="1640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হুপতি পরিবার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0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9" grpId="0"/>
      <p:bldP spid="30" grpId="0"/>
      <p:bldP spid="52" grpId="0"/>
      <p:bldP spid="54" grpId="0"/>
      <p:bldP spid="31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475" y="435170"/>
            <a:ext cx="515772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dirty="0" smtClean="0"/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পরিবারের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কার্যাবলি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229901"/>
            <a:ext cx="2317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22721799"/>
              </p:ext>
            </p:extLst>
          </p:nvPr>
        </p:nvGraphicFramePr>
        <p:xfrm>
          <a:off x="354836" y="1371600"/>
          <a:ext cx="840816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4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304800"/>
            <a:ext cx="2514600" cy="918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44196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/>
              <a:t>পরিবার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85800" y="3200400"/>
            <a:ext cx="70104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/>
              <a:t>এককও</a:t>
            </a:r>
            <a:r>
              <a:rPr lang="en-US" sz="4000" dirty="0" smtClean="0"/>
              <a:t> </a:t>
            </a:r>
            <a:r>
              <a:rPr lang="en-US" sz="4000" dirty="0" err="1" smtClean="0"/>
              <a:t>যৌথ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96238" y="4343400"/>
            <a:ext cx="75438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যৌথ</a:t>
            </a:r>
            <a:r>
              <a:rPr lang="en-US" sz="4000" dirty="0" smtClean="0"/>
              <a:t> </a:t>
            </a:r>
            <a:r>
              <a:rPr lang="bn-IN" sz="4000" dirty="0" smtClean="0"/>
              <a:t>পরিবারের </a:t>
            </a:r>
            <a:r>
              <a:rPr lang="bn-IN" sz="4000" dirty="0"/>
              <a:t>৫টি অসুবিধা লেখ।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7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52400"/>
            <a:ext cx="44958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blipFill>
                  <a:blip r:embed="rId3"/>
                  <a:tile tx="0" ty="0" sx="100000" sy="100000" flip="none" algn="tl"/>
                </a:blipFill>
              </a:rPr>
              <a:t>বাড়ির কাজ</a:t>
            </a:r>
            <a:endParaRPr lang="en-US" sz="48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52400" y="5181600"/>
            <a:ext cx="8991600" cy="91440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পরিবারের </a:t>
            </a:r>
            <a:r>
              <a:rPr lang="en-US" sz="2400" dirty="0" err="1" smtClean="0"/>
              <a:t>কার্যাবলীর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সংক্ষিপ্ত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bn-IN" sz="2400" dirty="0" smtClean="0"/>
              <a:t>লিখে</a:t>
            </a:r>
            <a:r>
              <a:rPr lang="en-US" sz="2400" dirty="0" smtClean="0"/>
              <a:t> </a:t>
            </a:r>
            <a:r>
              <a:rPr lang="bn-IN" sz="2400" dirty="0" smtClean="0"/>
              <a:t>আনবে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53200" cy="6553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59277" y="2010427"/>
            <a:ext cx="4419600" cy="3009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সবাইকে</a:t>
            </a:r>
          </a:p>
          <a:p>
            <a:pPr algn="ctr"/>
            <a:r>
              <a:rPr lang="bn-IN" sz="8000" dirty="0" smtClean="0"/>
              <a:t>ধন্যবাদ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644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5791200" cy="685800"/>
          </a:xfrm>
          <a:solidFill>
            <a:schemeClr val="accent6">
              <a:lumMod val="75000"/>
            </a:schemeClr>
          </a:solidFill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219200"/>
            <a:ext cx="5029200" cy="41910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মোঃসুরমান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আলী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                </a:t>
            </a:r>
            <a:r>
              <a:rPr lang="bn-IN" sz="2800" b="1" dirty="0" smtClean="0">
                <a:solidFill>
                  <a:schemeClr val="bg1"/>
                </a:solidFill>
              </a:rPr>
              <a:t>সহকারী </a:t>
            </a:r>
            <a:r>
              <a:rPr lang="bn-IN" sz="2800" b="1" dirty="0" smtClean="0">
                <a:solidFill>
                  <a:schemeClr val="bg1"/>
                </a:solidFill>
              </a:rPr>
              <a:t>শিক্ষক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কুলাউড়া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বালিকা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উচ্চ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বিদ্যালয়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কুলাউড়া,মৌলভীবাজার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bn-IN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Email:surmankghs2014@gmail.com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01709-903018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Mobile\DCIM\Camera\2018-10-05 16.59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3810000" cy="52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76200"/>
            <a:ext cx="5486400" cy="95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5364"/>
            <a:ext cx="4510533" cy="4302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5364"/>
            <a:ext cx="4419600" cy="4284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92225"/>
            <a:ext cx="8229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ছবিতে</a:t>
            </a:r>
            <a:r>
              <a:rPr lang="en-US" sz="3200" dirty="0"/>
              <a:t> </a:t>
            </a:r>
            <a:r>
              <a:rPr lang="en-US" sz="3200" dirty="0" err="1" smtClean="0"/>
              <a:t>তোমরা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6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7586"/>
            <a:ext cx="3581400" cy="41294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90800" y="228600"/>
            <a:ext cx="3810000" cy="1981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" y="2362200"/>
            <a:ext cx="5410200" cy="411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 পৌরনীতি ও নাগরিকতা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তারিখ-০৮/০৭/২০২০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448588"/>
            <a:ext cx="3352800" cy="1227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শিখনফল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8534400" cy="3733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শেষে</a:t>
            </a:r>
            <a:r>
              <a:rPr lang="en-US" sz="3600" dirty="0"/>
              <a:t> </a:t>
            </a:r>
            <a:r>
              <a:rPr lang="en-US" sz="3600" dirty="0" err="1"/>
              <a:t>শিক্ষার্থীরা</a:t>
            </a:r>
            <a:r>
              <a:rPr lang="en-US" sz="3600" dirty="0"/>
              <a:t> </a:t>
            </a:r>
            <a:r>
              <a:rPr lang="en-US" sz="3600" dirty="0" smtClean="0"/>
              <a:t>…</a:t>
            </a:r>
            <a:endParaRPr lang="en-US" sz="36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/>
              <a:t>পরিবার </a:t>
            </a:r>
            <a:r>
              <a:rPr lang="bn-IN" sz="3200" dirty="0" smtClean="0"/>
              <a:t>কাকে বলে তা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bn-IN" sz="3200" dirty="0" smtClean="0"/>
              <a:t>পারবে</a:t>
            </a:r>
            <a:r>
              <a:rPr lang="en-US" sz="3600" dirty="0"/>
              <a:t>।</a:t>
            </a:r>
            <a:r>
              <a:rPr lang="bn-IN" sz="3600" dirty="0" smtClean="0"/>
              <a:t> </a:t>
            </a:r>
            <a:endParaRPr lang="bn-IN" sz="36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/>
              <a:t>  </a:t>
            </a:r>
            <a:r>
              <a:rPr lang="bn-IN" sz="2400" dirty="0" smtClean="0"/>
              <a:t>পরিবারের শ্রেণিবিভাগ সম্পর্কে </a:t>
            </a:r>
            <a:r>
              <a:rPr lang="en-US" sz="2400" dirty="0" err="1" smtClean="0"/>
              <a:t>ধারনা</a:t>
            </a:r>
            <a:r>
              <a:rPr lang="bn-IN" sz="2400" dirty="0" smtClean="0"/>
              <a:t> </a:t>
            </a:r>
            <a:r>
              <a:rPr lang="en-US" sz="2400" dirty="0" err="1"/>
              <a:t>লাভ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bn-IN" sz="2400" dirty="0" smtClean="0"/>
              <a:t> </a:t>
            </a:r>
            <a:r>
              <a:rPr lang="bn-IN" sz="2400" dirty="0" smtClean="0"/>
              <a:t>পারবে</a:t>
            </a:r>
            <a:r>
              <a:rPr lang="en-US" sz="2400" dirty="0"/>
              <a:t>।</a:t>
            </a:r>
            <a:r>
              <a:rPr lang="en-US" sz="2400" dirty="0" smtClean="0"/>
              <a:t>    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bn-IN" sz="2800" dirty="0" smtClean="0"/>
              <a:t>পরিবারের কার্যাবলি সম্পর্কে ব্যাখ্যা করতে পারবে</a:t>
            </a:r>
            <a:r>
              <a:rPr lang="bn-IN" sz="3200" dirty="0" smtClean="0"/>
              <a:t>।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641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8" y="1676400"/>
            <a:ext cx="4300021" cy="2864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57358"/>
            <a:ext cx="4085489" cy="2883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789" y="4668033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যৌথ পরিবার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692563"/>
            <a:ext cx="30480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F0"/>
                </a:solidFill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পরিবার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95300"/>
            <a:ext cx="5334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ছবিগুলি লক্ষ কর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93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40299"/>
            <a:ext cx="2286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পরিবার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8915400" cy="563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/>
              <a:t>সমাজ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স্বীকৃত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বিবাহবন্ধনে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আবদ্ধ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স্বামী-স্ত্রী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একত্রে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অর্থা</a:t>
            </a:r>
            <a:r>
              <a:rPr lang="en-US" sz="3600" dirty="0" smtClean="0"/>
              <a:t>ৎ </a:t>
            </a:r>
            <a:r>
              <a:rPr lang="en-US" sz="3600" dirty="0" err="1" smtClean="0"/>
              <a:t>বৈবাহিক</a:t>
            </a:r>
            <a:r>
              <a:rPr lang="en-US" sz="3600" dirty="0" smtClean="0"/>
              <a:t>  </a:t>
            </a:r>
            <a:r>
              <a:rPr lang="en-US" sz="3600" dirty="0" err="1" smtClean="0"/>
              <a:t>সম্পর্কের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ভিত্তিতে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একাধিক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পুরুষ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মহিলা</a:t>
            </a:r>
            <a:r>
              <a:rPr lang="en-US" sz="3600" dirty="0" smtClean="0"/>
              <a:t>, </a:t>
            </a:r>
            <a:r>
              <a:rPr lang="en-US" sz="3600" dirty="0" err="1" smtClean="0"/>
              <a:t>তাদের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সন্তানাদি</a:t>
            </a:r>
            <a:r>
              <a:rPr lang="en-US" sz="3600" dirty="0" smtClean="0"/>
              <a:t> ,</a:t>
            </a:r>
            <a:r>
              <a:rPr lang="en-US" sz="3600" dirty="0" err="1" smtClean="0"/>
              <a:t>পিতামাতা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অন্যান্য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গড়ে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উঠে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</a:p>
          <a:p>
            <a:pPr algn="just"/>
            <a:r>
              <a:rPr lang="en-US" sz="3600" dirty="0" err="1" smtClean="0"/>
              <a:t>ম্যাকাইভারের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মতে</a:t>
            </a:r>
            <a:r>
              <a:rPr lang="en-US" sz="3600" dirty="0" smtClean="0"/>
              <a:t>, </a:t>
            </a:r>
            <a:r>
              <a:rPr lang="en-US" sz="3600" dirty="0" err="1" smtClean="0"/>
              <a:t>সন্তান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জন্মদান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লালন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পালনের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সংগঠিত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ক্ষুদ্র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বর্গকে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20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457200"/>
            <a:ext cx="34290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একক কাজ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92555"/>
            <a:ext cx="3810000" cy="2857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3994885"/>
            <a:ext cx="35814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65069"/>
            <a:ext cx="3561347" cy="23742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00600" y="4114800"/>
            <a:ext cx="3886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203720"/>
            <a:ext cx="4419600" cy="2323123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>
            <a:off x="2247900" y="-76200"/>
            <a:ext cx="4191000" cy="5835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r>
              <a:rPr lang="en-US" dirty="0" smtClean="0"/>
              <a:t> </a:t>
            </a:r>
            <a:r>
              <a:rPr lang="en-US" dirty="0" err="1" smtClean="0"/>
              <a:t>পরিবারের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9099"/>
            <a:ext cx="4490917" cy="29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1181</TotalTime>
  <Words>242</Words>
  <Application>Microsoft Office PowerPoint</Application>
  <PresentationFormat>On-screen Show (4:3)</PresentationFormat>
  <Paragraphs>73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KGHS</cp:lastModifiedBy>
  <cp:revision>168</cp:revision>
  <dcterms:created xsi:type="dcterms:W3CDTF">2020-01-31T05:25:09Z</dcterms:created>
  <dcterms:modified xsi:type="dcterms:W3CDTF">2020-07-08T19:11:28Z</dcterms:modified>
</cp:coreProperties>
</file>