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27"/>
  </p:notesMasterIdLst>
  <p:sldIdLst>
    <p:sldId id="256" r:id="rId2"/>
    <p:sldId id="275" r:id="rId3"/>
    <p:sldId id="259" r:id="rId4"/>
    <p:sldId id="276" r:id="rId5"/>
    <p:sldId id="277" r:id="rId6"/>
    <p:sldId id="271" r:id="rId7"/>
    <p:sldId id="296" r:id="rId8"/>
    <p:sldId id="297" r:id="rId9"/>
    <p:sldId id="298" r:id="rId10"/>
    <p:sldId id="299" r:id="rId11"/>
    <p:sldId id="302" r:id="rId12"/>
    <p:sldId id="300" r:id="rId13"/>
    <p:sldId id="303" r:id="rId14"/>
    <p:sldId id="310" r:id="rId15"/>
    <p:sldId id="301" r:id="rId16"/>
    <p:sldId id="304" r:id="rId17"/>
    <p:sldId id="305" r:id="rId18"/>
    <p:sldId id="306" r:id="rId19"/>
    <p:sldId id="307" r:id="rId20"/>
    <p:sldId id="308" r:id="rId21"/>
    <p:sldId id="309" r:id="rId22"/>
    <p:sldId id="279" r:id="rId23"/>
    <p:sldId id="266" r:id="rId24"/>
    <p:sldId id="280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416D0-BB75-4978-934E-170D7ADCC00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42B29-2838-4ADE-A79D-71964CF6F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3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5398D-19F7-4220-92AE-2FF10EE247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0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8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27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91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46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5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71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6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1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5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44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5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9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2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0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2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2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7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hyperlink" Target="http://www.google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pilika.com/" TargetMode="External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khanacademy.com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608" y="258096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1219200"/>
            <a:ext cx="2895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43025"/>
            <a:ext cx="76200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321076"/>
            <a:ext cx="8534400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খোঁজার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খাঁজার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গুগল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8" y="228600"/>
            <a:ext cx="7411065" cy="394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450140"/>
            <a:ext cx="4572000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গুগলের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www.google</a:t>
            </a:r>
            <a:r>
              <a:rPr lang="en-US" sz="48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.com</a:t>
            </a:r>
            <a:endParaRPr lang="en-US" sz="4800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8" y="228600"/>
            <a:ext cx="7411065" cy="394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875074"/>
            <a:ext cx="8534400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তথ্যপ্রযুক্তিবিদগণ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পিপীলিকা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খোঁজা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0" cy="453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1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0" cy="4539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4907340"/>
            <a:ext cx="5029200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পিপীলিকার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www.pipilika.com</a:t>
            </a:r>
            <a:endParaRPr lang="en-US" sz="4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7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493070" y="381000"/>
            <a:ext cx="1839117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86401" y="400858"/>
            <a:ext cx="231845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036925" y="1143000"/>
            <a:ext cx="7091994" cy="228600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TextBox 20"/>
          <p:cNvSpPr txBox="1"/>
          <p:nvPr/>
        </p:nvSpPr>
        <p:spPr>
          <a:xfrm>
            <a:off x="1036924" y="3101606"/>
            <a:ext cx="7091995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গুগল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পিপীলিকা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2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648200"/>
            <a:ext cx="8534400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শিক্ষাসংক্রান্ত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685800"/>
            <a:ext cx="4114800" cy="3505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24400" y="685800"/>
            <a:ext cx="4114800" cy="3505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9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495800"/>
            <a:ext cx="8534400" cy="20313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ওলফ্রামআলফা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www.wolframalpha.com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13461" r="13462" b="19231"/>
          <a:stretch/>
        </p:blipFill>
        <p:spPr>
          <a:xfrm>
            <a:off x="2362200" y="277446"/>
            <a:ext cx="4419600" cy="396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495800"/>
            <a:ext cx="8534400" cy="20313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www.khanacademy.com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একাডেমীতে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বিষয়েরই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52" y="381000"/>
            <a:ext cx="6477000" cy="398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3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244876"/>
            <a:ext cx="8534400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ইন্টারনেটভিত্তিক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304800"/>
            <a:ext cx="4191000" cy="3810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648200" y="304800"/>
            <a:ext cx="4191000" cy="3810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6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244876"/>
            <a:ext cx="8534400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ইমেইলভিত্তিক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বিশ্বজুড়ে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সেবাকেন্দ্র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304800"/>
            <a:ext cx="4191000" cy="3810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648200" y="304800"/>
            <a:ext cx="4191000" cy="3810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01445" y="304800"/>
            <a:ext cx="1355959" cy="6093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54864" tIns="27432" rIns="54864" bIns="27432">
            <a:spAutoFit/>
          </a:bodyPr>
          <a:lstStyle/>
          <a:p>
            <a:pPr algn="ctr"/>
            <a:r>
              <a:rPr lang="bn-BD" sz="3600" b="1" dirty="0">
                <a:ln w="0"/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n w="0"/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473315"/>
            <a:ext cx="43154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১/০৬/২০২০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14C71B7-B558-4361-8731-5F1E8F73AD2A}"/>
              </a:ext>
            </a:extLst>
          </p:cNvPr>
          <p:cNvSpPr txBox="1"/>
          <p:nvPr/>
        </p:nvSpPr>
        <p:spPr>
          <a:xfrm>
            <a:off x="196526" y="3473315"/>
            <a:ext cx="4375474" cy="302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দেবকরা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মারগুবা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মেমোরিয়াল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01726 126141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2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bn-IN" sz="22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2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mamundmdsmhs@gmail.com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26" y="990600"/>
            <a:ext cx="1732548" cy="2194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451556" y="3429000"/>
            <a:ext cx="228600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61" y="912292"/>
            <a:ext cx="1777100" cy="2270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52400" y="3352800"/>
            <a:ext cx="8991600" cy="1186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5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244876"/>
            <a:ext cx="8534400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জিততে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শিশু-কিশোরদের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304800"/>
            <a:ext cx="4191000" cy="38100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670323" y="304800"/>
            <a:ext cx="4191000" cy="38100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7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800600"/>
            <a:ext cx="8534400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সমমনা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44" y="376595"/>
            <a:ext cx="6324600" cy="422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036924" y="400857"/>
            <a:ext cx="2239675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38800" y="400857"/>
            <a:ext cx="249011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036925" y="1143000"/>
            <a:ext cx="7091994" cy="228600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786481" y="3102114"/>
            <a:ext cx="7595519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9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7548" y="344269"/>
            <a:ext cx="24236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3288" y="1143000"/>
            <a:ext cx="8382000" cy="5334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জরুরি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প্রযুক্তিবিদগণের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59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604035" y="304800"/>
            <a:ext cx="193593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036925" y="1143000"/>
            <a:ext cx="7091994" cy="228600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TextBox 20"/>
          <p:cNvSpPr txBox="1"/>
          <p:nvPr/>
        </p:nvSpPr>
        <p:spPr>
          <a:xfrm>
            <a:off x="495300" y="2767280"/>
            <a:ext cx="8153400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6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4896" y="372070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........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4" y="1451589"/>
            <a:ext cx="7246743" cy="503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7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0645E-6 L 0 -0.0721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3824747"/>
            <a:ext cx="419100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648200"/>
            <a:ext cx="487680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অ্যাম্বুলেন্স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486400"/>
            <a:ext cx="8153400" cy="1077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তাৎক্ষনিক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4800" y="304800"/>
            <a:ext cx="4114800" cy="3352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24400" y="304800"/>
            <a:ext cx="4114800" cy="3352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0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mond 9"/>
          <p:cNvSpPr/>
          <p:nvPr/>
        </p:nvSpPr>
        <p:spPr>
          <a:xfrm>
            <a:off x="609600" y="1219201"/>
            <a:ext cx="7924800" cy="152400"/>
          </a:xfrm>
          <a:prstGeom prst="diamond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0" y="111204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52600" y="2362200"/>
            <a:ext cx="56388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3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04372" y="2480608"/>
            <a:ext cx="815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রবে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1367282" y="381000"/>
            <a:ext cx="6419632" cy="838200"/>
          </a:xfrm>
          <a:prstGeom prst="ribb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5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800600"/>
            <a:ext cx="8686800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হাসপাতালের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জরুরি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914400"/>
            <a:ext cx="4191000" cy="32004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24400" y="914400"/>
            <a:ext cx="4191000" cy="3200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180" y="4648200"/>
            <a:ext cx="8225620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জরুরি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ফেসবুকসহ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0" y="304800"/>
            <a:ext cx="822562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8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180" y="4648200"/>
            <a:ext cx="8225620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30" y="420204"/>
            <a:ext cx="6180574" cy="407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213080"/>
            <a:ext cx="8534400" cy="34163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হাতিয়ার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সরকারপদ্ধতি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হালচাল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28600"/>
            <a:ext cx="4114800" cy="2819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24400" y="228600"/>
            <a:ext cx="4114800" cy="2819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4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Basis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1338</TotalTime>
  <Words>537</Words>
  <Application>Microsoft Office PowerPoint</Application>
  <PresentationFormat>On-screen Show (4:3)</PresentationFormat>
  <Paragraphs>65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Corbel</vt:lpstr>
      <vt:lpstr>NikoshBAN</vt:lpstr>
      <vt:lpstr>Times New Roman</vt:lpstr>
      <vt:lpstr>Vrinda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DMDSMHS</cp:lastModifiedBy>
  <cp:revision>140</cp:revision>
  <dcterms:created xsi:type="dcterms:W3CDTF">2006-08-16T00:00:00Z</dcterms:created>
  <dcterms:modified xsi:type="dcterms:W3CDTF">2020-06-01T17:03:13Z</dcterms:modified>
</cp:coreProperties>
</file>