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5" r:id="rId3"/>
    <p:sldId id="259" r:id="rId4"/>
    <p:sldId id="260" r:id="rId5"/>
    <p:sldId id="261" r:id="rId6"/>
    <p:sldId id="262" r:id="rId7"/>
    <p:sldId id="283" r:id="rId8"/>
    <p:sldId id="264" r:id="rId9"/>
    <p:sldId id="265" r:id="rId10"/>
    <p:sldId id="266" r:id="rId11"/>
    <p:sldId id="267" r:id="rId12"/>
    <p:sldId id="284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6" r:id="rId24"/>
    <p:sldId id="28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image" Target="../media/image1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FECB29-A0EE-445E-9FEB-16D90D618A67}" type="doc">
      <dgm:prSet loTypeId="urn:microsoft.com/office/officeart/2008/layout/PictureAccentList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C88C948-884E-4A49-965A-5F9433AB6BB0}">
      <dgm:prSet phldrT="[Text]" custT="1"/>
      <dgm:spPr/>
      <dgm:t>
        <a:bodyPr/>
        <a:lstStyle/>
        <a:p>
          <a:r>
            <a:rPr lang="en-US" sz="8000" b="1" dirty="0" smtClean="0">
              <a:solidFill>
                <a:srgbClr val="7030A0"/>
              </a:solidFill>
            </a:rPr>
            <a:t>A = L + E</a:t>
          </a:r>
          <a:endParaRPr lang="en-US" sz="8000" b="1" dirty="0">
            <a:solidFill>
              <a:srgbClr val="7030A0"/>
            </a:solidFill>
          </a:endParaRPr>
        </a:p>
      </dgm:t>
    </dgm:pt>
    <dgm:pt modelId="{A33EA2B4-9C74-4601-B423-58C0E2AA5E1E}" type="parTrans" cxnId="{71832ED9-9C6C-4FF9-A7B9-FA03C5BF1412}">
      <dgm:prSet/>
      <dgm:spPr/>
      <dgm:t>
        <a:bodyPr/>
        <a:lstStyle/>
        <a:p>
          <a:endParaRPr lang="en-US"/>
        </a:p>
      </dgm:t>
    </dgm:pt>
    <dgm:pt modelId="{6DE16B4D-42FF-4C8F-AC56-7F7B9AE229D5}" type="sibTrans" cxnId="{71832ED9-9C6C-4FF9-A7B9-FA03C5BF1412}">
      <dgm:prSet/>
      <dgm:spPr/>
      <dgm:t>
        <a:bodyPr/>
        <a:lstStyle/>
        <a:p>
          <a:endParaRPr lang="en-US"/>
        </a:p>
      </dgm:t>
    </dgm:pt>
    <dgm:pt modelId="{42663F24-853A-4BBB-9C09-3945BC88C4EB}">
      <dgm:prSet phldrT="[Text]" custT="1"/>
      <dgm:spPr>
        <a:ln w="57150">
          <a:solidFill>
            <a:srgbClr val="00B0F0"/>
          </a:solidFill>
        </a:ln>
      </dgm:spPr>
      <dgm:t>
        <a:bodyPr/>
        <a:lstStyle/>
        <a:p>
          <a:r>
            <a:rPr lang="en-US" sz="6000" b="1" dirty="0" smtClean="0">
              <a:solidFill>
                <a:srgbClr val="FFFF00"/>
              </a:solidFill>
            </a:rPr>
            <a:t>ASSETS (</a:t>
          </a:r>
          <a:r>
            <a:rPr lang="bn-BD" sz="60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সম্প</a:t>
          </a:r>
          <a:r>
            <a:rPr lang="bn-IN" sz="60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</a:t>
          </a:r>
          <a:r>
            <a:rPr lang="bn-BD" sz="60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সমূহ</a:t>
          </a:r>
          <a:r>
            <a:rPr lang="en-US" sz="6000" b="1" dirty="0" smtClean="0">
              <a:solidFill>
                <a:srgbClr val="FFFF00"/>
              </a:solidFill>
            </a:rPr>
            <a:t>)</a:t>
          </a:r>
          <a:endParaRPr lang="en-US" sz="6000" b="1" dirty="0">
            <a:solidFill>
              <a:srgbClr val="FFFF00"/>
            </a:solidFill>
          </a:endParaRPr>
        </a:p>
      </dgm:t>
    </dgm:pt>
    <dgm:pt modelId="{97E37461-5317-4D09-86AF-49F200F7D4F6}" type="parTrans" cxnId="{A867423C-717F-4DE8-84BF-0E9D03715DFD}">
      <dgm:prSet/>
      <dgm:spPr/>
      <dgm:t>
        <a:bodyPr/>
        <a:lstStyle/>
        <a:p>
          <a:endParaRPr lang="en-US"/>
        </a:p>
      </dgm:t>
    </dgm:pt>
    <dgm:pt modelId="{10D89A34-44A0-47A8-AB73-53F6EDECC1AA}" type="sibTrans" cxnId="{A867423C-717F-4DE8-84BF-0E9D03715DFD}">
      <dgm:prSet/>
      <dgm:spPr/>
      <dgm:t>
        <a:bodyPr/>
        <a:lstStyle/>
        <a:p>
          <a:endParaRPr lang="en-US"/>
        </a:p>
      </dgm:t>
    </dgm:pt>
    <dgm:pt modelId="{7F7BF48C-FBDC-4804-9F88-4D2CDBCB4096}">
      <dgm:prSet phldrT="[Text]" custT="1"/>
      <dgm:spPr/>
      <dgm:t>
        <a:bodyPr/>
        <a:lstStyle/>
        <a:p>
          <a:r>
            <a:rPr lang="en-US" sz="6000" b="1" dirty="0" smtClean="0">
              <a:solidFill>
                <a:schemeClr val="tx1"/>
              </a:solidFill>
            </a:rPr>
            <a:t>LIABILITIES (</a:t>
          </a:r>
          <a:r>
            <a:rPr lang="bn-BD" sz="6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দায় সমূহ</a:t>
          </a:r>
          <a:r>
            <a:rPr lang="en-US" sz="6000" b="1" dirty="0" smtClean="0">
              <a:solidFill>
                <a:schemeClr val="tx1"/>
              </a:solidFill>
            </a:rPr>
            <a:t>)</a:t>
          </a:r>
          <a:endParaRPr lang="en-US" sz="6000" b="1" dirty="0">
            <a:solidFill>
              <a:schemeClr val="tx1"/>
            </a:solidFill>
          </a:endParaRPr>
        </a:p>
      </dgm:t>
    </dgm:pt>
    <dgm:pt modelId="{23414C8C-624B-4E0E-9821-1E87B9F96E4C}" type="parTrans" cxnId="{CDC470CA-98C5-4B6F-8B0E-89F9809DD584}">
      <dgm:prSet/>
      <dgm:spPr/>
      <dgm:t>
        <a:bodyPr/>
        <a:lstStyle/>
        <a:p>
          <a:endParaRPr lang="en-US"/>
        </a:p>
      </dgm:t>
    </dgm:pt>
    <dgm:pt modelId="{7AE8255B-D046-4426-9F26-02A4740E6FDF}" type="sibTrans" cxnId="{CDC470CA-98C5-4B6F-8B0E-89F9809DD584}">
      <dgm:prSet/>
      <dgm:spPr/>
      <dgm:t>
        <a:bodyPr/>
        <a:lstStyle/>
        <a:p>
          <a:endParaRPr lang="en-US"/>
        </a:p>
      </dgm:t>
    </dgm:pt>
    <dgm:pt modelId="{77C602A5-C037-476E-97E3-4500E3FD05B3}">
      <dgm:prSet phldrT="[Text]" custT="1"/>
      <dgm:spPr/>
      <dgm:t>
        <a:bodyPr/>
        <a:lstStyle/>
        <a:p>
          <a:r>
            <a:rPr lang="en-US" sz="5400" b="1" dirty="0" smtClean="0">
              <a:solidFill>
                <a:srgbClr val="0000FF"/>
              </a:solidFill>
            </a:rPr>
            <a:t>EQUITY (</a:t>
          </a:r>
          <a:r>
            <a:rPr lang="bn-BD" sz="5400" b="1" dirty="0" smtClean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মালিকানা স্বত্ত্ব</a:t>
          </a:r>
          <a:r>
            <a:rPr lang="en-US" sz="5400" b="1" dirty="0" smtClean="0">
              <a:solidFill>
                <a:srgbClr val="0000FF"/>
              </a:solidFill>
            </a:rPr>
            <a:t>)</a:t>
          </a:r>
          <a:endParaRPr lang="en-US" sz="5400" b="1" dirty="0">
            <a:solidFill>
              <a:srgbClr val="0000FF"/>
            </a:solidFill>
          </a:endParaRPr>
        </a:p>
      </dgm:t>
    </dgm:pt>
    <dgm:pt modelId="{8F0CBFED-7621-41F8-B880-E74C97E8193D}" type="parTrans" cxnId="{86F18227-1A7F-4071-910D-987C01812FCE}">
      <dgm:prSet/>
      <dgm:spPr/>
      <dgm:t>
        <a:bodyPr/>
        <a:lstStyle/>
        <a:p>
          <a:endParaRPr lang="en-US"/>
        </a:p>
      </dgm:t>
    </dgm:pt>
    <dgm:pt modelId="{0DAA7523-AFAC-4C92-B2AD-A120B07628B4}" type="sibTrans" cxnId="{86F18227-1A7F-4071-910D-987C01812FCE}">
      <dgm:prSet/>
      <dgm:spPr/>
      <dgm:t>
        <a:bodyPr/>
        <a:lstStyle/>
        <a:p>
          <a:endParaRPr lang="en-US"/>
        </a:p>
      </dgm:t>
    </dgm:pt>
    <dgm:pt modelId="{FEBBB486-9487-4FB7-AB78-EA6D2B5F3E97}" type="pres">
      <dgm:prSet presAssocID="{D6FECB29-A0EE-445E-9FEB-16D90D618A6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06B6545-BD99-4323-A61A-4122C741E3DC}" type="pres">
      <dgm:prSet presAssocID="{DC88C948-884E-4A49-965A-5F9433AB6BB0}" presName="root" presStyleCnt="0">
        <dgm:presLayoutVars>
          <dgm:chMax/>
          <dgm:chPref val="4"/>
        </dgm:presLayoutVars>
      </dgm:prSet>
      <dgm:spPr/>
    </dgm:pt>
    <dgm:pt modelId="{2C8A8C9B-2466-4E26-9B32-B7BDB92EE08C}" type="pres">
      <dgm:prSet presAssocID="{DC88C948-884E-4A49-965A-5F9433AB6BB0}" presName="rootComposite" presStyleCnt="0">
        <dgm:presLayoutVars/>
      </dgm:prSet>
      <dgm:spPr/>
    </dgm:pt>
    <dgm:pt modelId="{35915631-C06C-4F0E-9C57-9AFBDF63981E}" type="pres">
      <dgm:prSet presAssocID="{DC88C948-884E-4A49-965A-5F9433AB6BB0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61899293-3ABA-4C22-ABC5-DBB5DF6CF3C9}" type="pres">
      <dgm:prSet presAssocID="{DC88C948-884E-4A49-965A-5F9433AB6BB0}" presName="childShape" presStyleCnt="0">
        <dgm:presLayoutVars>
          <dgm:chMax val="0"/>
          <dgm:chPref val="0"/>
        </dgm:presLayoutVars>
      </dgm:prSet>
      <dgm:spPr/>
    </dgm:pt>
    <dgm:pt modelId="{839FE26F-A487-4B48-B097-488521D56F4E}" type="pres">
      <dgm:prSet presAssocID="{42663F24-853A-4BBB-9C09-3945BC88C4EB}" presName="childComposite" presStyleCnt="0">
        <dgm:presLayoutVars>
          <dgm:chMax val="0"/>
          <dgm:chPref val="0"/>
        </dgm:presLayoutVars>
      </dgm:prSet>
      <dgm:spPr/>
    </dgm:pt>
    <dgm:pt modelId="{BB579088-6281-40A3-9A61-2C6A4247FB6D}" type="pres">
      <dgm:prSet presAssocID="{42663F24-853A-4BBB-9C09-3945BC88C4EB}" presName="Image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53030D40-F902-4E8E-80BA-24A2BD4A9C16}" type="pres">
      <dgm:prSet presAssocID="{42663F24-853A-4BBB-9C09-3945BC88C4EB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3ED481-9F3F-442E-B54E-43E50315F33B}" type="pres">
      <dgm:prSet presAssocID="{7F7BF48C-FBDC-4804-9F88-4D2CDBCB4096}" presName="childComposite" presStyleCnt="0">
        <dgm:presLayoutVars>
          <dgm:chMax val="0"/>
          <dgm:chPref val="0"/>
        </dgm:presLayoutVars>
      </dgm:prSet>
      <dgm:spPr/>
    </dgm:pt>
    <dgm:pt modelId="{C4B17DD0-0CFE-4F30-9368-6E5487B8ECFC}" type="pres">
      <dgm:prSet presAssocID="{7F7BF48C-FBDC-4804-9F88-4D2CDBCB4096}" presName="Image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E4A55960-C287-4E8B-AA48-FB41FE27EB36}" type="pres">
      <dgm:prSet presAssocID="{7F7BF48C-FBDC-4804-9F88-4D2CDBCB4096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16E875-F003-4718-8B47-46FE57CD5F4B}" type="pres">
      <dgm:prSet presAssocID="{77C602A5-C037-476E-97E3-4500E3FD05B3}" presName="childComposite" presStyleCnt="0">
        <dgm:presLayoutVars>
          <dgm:chMax val="0"/>
          <dgm:chPref val="0"/>
        </dgm:presLayoutVars>
      </dgm:prSet>
      <dgm:spPr/>
    </dgm:pt>
    <dgm:pt modelId="{631BCE1F-F45E-4850-9A98-04BC7139C564}" type="pres">
      <dgm:prSet presAssocID="{77C602A5-C037-476E-97E3-4500E3FD05B3}" presName="Image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BB9046AF-A7B1-45B6-BC63-76C59A68A3CC}" type="pres">
      <dgm:prSet presAssocID="{77C602A5-C037-476E-97E3-4500E3FD05B3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B7304C-7DD4-42A2-9F88-762425117188}" type="presOf" srcId="{7F7BF48C-FBDC-4804-9F88-4D2CDBCB4096}" destId="{E4A55960-C287-4E8B-AA48-FB41FE27EB36}" srcOrd="0" destOrd="0" presId="urn:microsoft.com/office/officeart/2008/layout/PictureAccentList"/>
    <dgm:cxn modelId="{71832ED9-9C6C-4FF9-A7B9-FA03C5BF1412}" srcId="{D6FECB29-A0EE-445E-9FEB-16D90D618A67}" destId="{DC88C948-884E-4A49-965A-5F9433AB6BB0}" srcOrd="0" destOrd="0" parTransId="{A33EA2B4-9C74-4601-B423-58C0E2AA5E1E}" sibTransId="{6DE16B4D-42FF-4C8F-AC56-7F7B9AE229D5}"/>
    <dgm:cxn modelId="{CB4A0D1D-0D4C-4BA7-8268-26DABA9B63BA}" type="presOf" srcId="{D6FECB29-A0EE-445E-9FEB-16D90D618A67}" destId="{FEBBB486-9487-4FB7-AB78-EA6D2B5F3E97}" srcOrd="0" destOrd="0" presId="urn:microsoft.com/office/officeart/2008/layout/PictureAccentList"/>
    <dgm:cxn modelId="{8E45C275-855C-41FC-B904-84E24D3B6992}" type="presOf" srcId="{DC88C948-884E-4A49-965A-5F9433AB6BB0}" destId="{35915631-C06C-4F0E-9C57-9AFBDF63981E}" srcOrd="0" destOrd="0" presId="urn:microsoft.com/office/officeart/2008/layout/PictureAccentList"/>
    <dgm:cxn modelId="{A867423C-717F-4DE8-84BF-0E9D03715DFD}" srcId="{DC88C948-884E-4A49-965A-5F9433AB6BB0}" destId="{42663F24-853A-4BBB-9C09-3945BC88C4EB}" srcOrd="0" destOrd="0" parTransId="{97E37461-5317-4D09-86AF-49F200F7D4F6}" sibTransId="{10D89A34-44A0-47A8-AB73-53F6EDECC1AA}"/>
    <dgm:cxn modelId="{CDC470CA-98C5-4B6F-8B0E-89F9809DD584}" srcId="{DC88C948-884E-4A49-965A-5F9433AB6BB0}" destId="{7F7BF48C-FBDC-4804-9F88-4D2CDBCB4096}" srcOrd="1" destOrd="0" parTransId="{23414C8C-624B-4E0E-9821-1E87B9F96E4C}" sibTransId="{7AE8255B-D046-4426-9F26-02A4740E6FDF}"/>
    <dgm:cxn modelId="{4014DD64-2D0A-4ABD-BD98-B4D283C3EA2D}" type="presOf" srcId="{77C602A5-C037-476E-97E3-4500E3FD05B3}" destId="{BB9046AF-A7B1-45B6-BC63-76C59A68A3CC}" srcOrd="0" destOrd="0" presId="urn:microsoft.com/office/officeart/2008/layout/PictureAccentList"/>
    <dgm:cxn modelId="{86F18227-1A7F-4071-910D-987C01812FCE}" srcId="{DC88C948-884E-4A49-965A-5F9433AB6BB0}" destId="{77C602A5-C037-476E-97E3-4500E3FD05B3}" srcOrd="2" destOrd="0" parTransId="{8F0CBFED-7621-41F8-B880-E74C97E8193D}" sibTransId="{0DAA7523-AFAC-4C92-B2AD-A120B07628B4}"/>
    <dgm:cxn modelId="{74A5D89F-16CB-45F1-A5DE-37D012074E83}" type="presOf" srcId="{42663F24-853A-4BBB-9C09-3945BC88C4EB}" destId="{53030D40-F902-4E8E-80BA-24A2BD4A9C16}" srcOrd="0" destOrd="0" presId="urn:microsoft.com/office/officeart/2008/layout/PictureAccentList"/>
    <dgm:cxn modelId="{0C3ED2AD-B2AA-427A-B2AD-0960A9391541}" type="presParOf" srcId="{FEBBB486-9487-4FB7-AB78-EA6D2B5F3E97}" destId="{206B6545-BD99-4323-A61A-4122C741E3DC}" srcOrd="0" destOrd="0" presId="urn:microsoft.com/office/officeart/2008/layout/PictureAccentList"/>
    <dgm:cxn modelId="{77C52A6C-4858-4F78-A1FB-FD1837EB0D06}" type="presParOf" srcId="{206B6545-BD99-4323-A61A-4122C741E3DC}" destId="{2C8A8C9B-2466-4E26-9B32-B7BDB92EE08C}" srcOrd="0" destOrd="0" presId="urn:microsoft.com/office/officeart/2008/layout/PictureAccentList"/>
    <dgm:cxn modelId="{71B2ECC9-2000-4086-8C2B-43F7C47424F9}" type="presParOf" srcId="{2C8A8C9B-2466-4E26-9B32-B7BDB92EE08C}" destId="{35915631-C06C-4F0E-9C57-9AFBDF63981E}" srcOrd="0" destOrd="0" presId="urn:microsoft.com/office/officeart/2008/layout/PictureAccentList"/>
    <dgm:cxn modelId="{612D0510-2E45-4232-9CE1-3BD8184C0CEA}" type="presParOf" srcId="{206B6545-BD99-4323-A61A-4122C741E3DC}" destId="{61899293-3ABA-4C22-ABC5-DBB5DF6CF3C9}" srcOrd="1" destOrd="0" presId="urn:microsoft.com/office/officeart/2008/layout/PictureAccentList"/>
    <dgm:cxn modelId="{3C274A8E-5ABC-4FAE-A275-8A285B997E7B}" type="presParOf" srcId="{61899293-3ABA-4C22-ABC5-DBB5DF6CF3C9}" destId="{839FE26F-A487-4B48-B097-488521D56F4E}" srcOrd="0" destOrd="0" presId="urn:microsoft.com/office/officeart/2008/layout/PictureAccentList"/>
    <dgm:cxn modelId="{71A433C8-6BCE-42C8-9F47-339B8EF17AA9}" type="presParOf" srcId="{839FE26F-A487-4B48-B097-488521D56F4E}" destId="{BB579088-6281-40A3-9A61-2C6A4247FB6D}" srcOrd="0" destOrd="0" presId="urn:microsoft.com/office/officeart/2008/layout/PictureAccentList"/>
    <dgm:cxn modelId="{6EAF5E52-C7D0-42C4-9165-23039E2F256C}" type="presParOf" srcId="{839FE26F-A487-4B48-B097-488521D56F4E}" destId="{53030D40-F902-4E8E-80BA-24A2BD4A9C16}" srcOrd="1" destOrd="0" presId="urn:microsoft.com/office/officeart/2008/layout/PictureAccentList"/>
    <dgm:cxn modelId="{9F0558C4-0C6F-4B9D-85F5-8B498EA662C8}" type="presParOf" srcId="{61899293-3ABA-4C22-ABC5-DBB5DF6CF3C9}" destId="{AA3ED481-9F3F-442E-B54E-43E50315F33B}" srcOrd="1" destOrd="0" presId="urn:microsoft.com/office/officeart/2008/layout/PictureAccentList"/>
    <dgm:cxn modelId="{F76D8BBC-EEC5-4331-BD99-BC7EBD249B33}" type="presParOf" srcId="{AA3ED481-9F3F-442E-B54E-43E50315F33B}" destId="{C4B17DD0-0CFE-4F30-9368-6E5487B8ECFC}" srcOrd="0" destOrd="0" presId="urn:microsoft.com/office/officeart/2008/layout/PictureAccentList"/>
    <dgm:cxn modelId="{84C5706B-57A6-4B5E-9C0D-39164773F5AA}" type="presParOf" srcId="{AA3ED481-9F3F-442E-B54E-43E50315F33B}" destId="{E4A55960-C287-4E8B-AA48-FB41FE27EB36}" srcOrd="1" destOrd="0" presId="urn:microsoft.com/office/officeart/2008/layout/PictureAccentList"/>
    <dgm:cxn modelId="{AD4F2430-81A3-4FF5-83D1-B5AC58CA058F}" type="presParOf" srcId="{61899293-3ABA-4C22-ABC5-DBB5DF6CF3C9}" destId="{D716E875-F003-4718-8B47-46FE57CD5F4B}" srcOrd="2" destOrd="0" presId="urn:microsoft.com/office/officeart/2008/layout/PictureAccentList"/>
    <dgm:cxn modelId="{B27A1C7F-05F4-490C-911E-B980F092F74C}" type="presParOf" srcId="{D716E875-F003-4718-8B47-46FE57CD5F4B}" destId="{631BCE1F-F45E-4850-9A98-04BC7139C564}" srcOrd="0" destOrd="0" presId="urn:microsoft.com/office/officeart/2008/layout/PictureAccentList"/>
    <dgm:cxn modelId="{29E75E8C-620A-4FF7-9BC4-C440675886A5}" type="presParOf" srcId="{D716E875-F003-4718-8B47-46FE57CD5F4B}" destId="{BB9046AF-A7B1-45B6-BC63-76C59A68A3CC}" srcOrd="1" destOrd="0" presId="urn:microsoft.com/office/officeart/2008/layout/PictureAccentList"/>
  </dgm:cxnLst>
  <dgm:bg/>
  <dgm:whole>
    <a:ln>
      <a:solidFill>
        <a:schemeClr val="accent6">
          <a:lumMod val="75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EE0B07-6664-437D-87EA-F9556B568BC1}" type="doc">
      <dgm:prSet loTypeId="urn:microsoft.com/office/officeart/2008/layout/HorizontalMultiLevelHierarchy" loCatId="hierarchy" qsTypeId="urn:microsoft.com/office/officeart/2009/2/quickstyle/3d8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C09E47A-A908-4F52-A07E-F1496892741B}">
      <dgm:prSet phldrT="[Text]"/>
      <dgm:spPr>
        <a:solidFill>
          <a:srgbClr val="00B0F0"/>
        </a:solidFill>
      </dgm:spPr>
      <dgm:t>
        <a:bodyPr/>
        <a:lstStyle/>
        <a:p>
          <a:r>
            <a:rPr lang="bn-BD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সম্পদ সমূহঃ</a:t>
          </a:r>
          <a:endParaRPr lang="en-US" b="1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95368B6-6540-4D73-B9BB-B5F75A2EAC45}" type="parTrans" cxnId="{4924BC38-20D5-4716-8222-8A6293C2F6FF}">
      <dgm:prSet/>
      <dgm:spPr/>
      <dgm:t>
        <a:bodyPr/>
        <a:lstStyle/>
        <a:p>
          <a:endParaRPr lang="en-US"/>
        </a:p>
      </dgm:t>
    </dgm:pt>
    <dgm:pt modelId="{A82C1019-BFAD-4692-88D4-09331A07EE50}" type="sibTrans" cxnId="{4924BC38-20D5-4716-8222-8A6293C2F6FF}">
      <dgm:prSet/>
      <dgm:spPr/>
      <dgm:t>
        <a:bodyPr/>
        <a:lstStyle/>
        <a:p>
          <a:endParaRPr lang="en-US"/>
        </a:p>
      </dgm:t>
    </dgm:pt>
    <dgm:pt modelId="{FFB0466F-46D7-4232-A015-3D0B0F36AE47}">
      <dgm:prSet phldrT="[Text]"/>
      <dgm:spPr>
        <a:solidFill>
          <a:srgbClr val="00B050"/>
        </a:solidFill>
        <a:ln>
          <a:solidFill>
            <a:srgbClr val="002060"/>
          </a:solidFill>
        </a:ln>
      </dgm:spPr>
      <dgm:t>
        <a:bodyPr/>
        <a:lstStyle/>
        <a:p>
          <a:r>
            <a:rPr lang="bn-BD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দেনাদার</a:t>
          </a:r>
          <a:endParaRPr lang="en-US" b="1" dirty="0">
            <a:solidFill>
              <a:schemeClr val="bg1"/>
            </a:solidFill>
          </a:endParaRPr>
        </a:p>
      </dgm:t>
    </dgm:pt>
    <dgm:pt modelId="{4A53CB63-836F-4451-A1B0-F66580350DA3}" type="parTrans" cxnId="{81D2EE34-22E9-4FFF-BE8F-12E0E1A77C64}">
      <dgm:prSet/>
      <dgm:spPr/>
      <dgm:t>
        <a:bodyPr/>
        <a:lstStyle/>
        <a:p>
          <a:endParaRPr lang="en-US"/>
        </a:p>
      </dgm:t>
    </dgm:pt>
    <dgm:pt modelId="{780654F8-9A5F-44D7-94EF-C47B43A4F7FE}" type="sibTrans" cxnId="{81D2EE34-22E9-4FFF-BE8F-12E0E1A77C64}">
      <dgm:prSet/>
      <dgm:spPr/>
      <dgm:t>
        <a:bodyPr/>
        <a:lstStyle/>
        <a:p>
          <a:endParaRPr lang="en-US"/>
        </a:p>
      </dgm:t>
    </dgm:pt>
    <dgm:pt modelId="{441471D0-54A9-468A-AF4D-AFA107AB72A6}">
      <dgm:prSet phldrT="[Text]"/>
      <dgm:spPr>
        <a:solidFill>
          <a:srgbClr val="0070C0"/>
        </a:solidFill>
      </dgm:spPr>
      <dgm:t>
        <a:bodyPr/>
        <a:lstStyle/>
        <a:p>
          <a:r>
            <a:rPr lang="bn-BD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মজুদপণ্য</a:t>
          </a:r>
          <a:endParaRPr lang="en-US" b="1" dirty="0">
            <a:solidFill>
              <a:schemeClr val="bg1"/>
            </a:solidFill>
          </a:endParaRPr>
        </a:p>
      </dgm:t>
    </dgm:pt>
    <dgm:pt modelId="{FB05476B-0A87-4E43-9401-A4EF1BD99EEC}" type="parTrans" cxnId="{6FF5BB6B-F284-4C12-8907-6E290D2589BC}">
      <dgm:prSet/>
      <dgm:spPr/>
      <dgm:t>
        <a:bodyPr/>
        <a:lstStyle/>
        <a:p>
          <a:endParaRPr lang="en-US"/>
        </a:p>
      </dgm:t>
    </dgm:pt>
    <dgm:pt modelId="{1BF07535-ADAB-4AF6-831F-EBD836B51309}" type="sibTrans" cxnId="{6FF5BB6B-F284-4C12-8907-6E290D2589BC}">
      <dgm:prSet/>
      <dgm:spPr/>
      <dgm:t>
        <a:bodyPr/>
        <a:lstStyle/>
        <a:p>
          <a:endParaRPr lang="en-US"/>
        </a:p>
      </dgm:t>
    </dgm:pt>
    <dgm:pt modelId="{8523DBB9-757C-49C5-BAA3-5574433DE650}">
      <dgm:prSet phldrT="[Text]"/>
      <dgm:spPr>
        <a:solidFill>
          <a:srgbClr val="00B050"/>
        </a:solidFill>
      </dgm:spPr>
      <dgm:t>
        <a:bodyPr/>
        <a:lstStyle/>
        <a:p>
          <a:r>
            <a:rPr lang="bn-BD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প্রাপ্যবিল</a:t>
          </a:r>
          <a:endParaRPr lang="en-US" b="1" dirty="0">
            <a:solidFill>
              <a:schemeClr val="bg1"/>
            </a:solidFill>
          </a:endParaRPr>
        </a:p>
      </dgm:t>
    </dgm:pt>
    <dgm:pt modelId="{C3F38FDB-5D90-4B60-8EC5-A078C5FD9E42}" type="parTrans" cxnId="{EFEAAF4F-24D7-4CEA-B5E7-139477B79D79}">
      <dgm:prSet/>
      <dgm:spPr/>
      <dgm:t>
        <a:bodyPr/>
        <a:lstStyle/>
        <a:p>
          <a:endParaRPr lang="en-US"/>
        </a:p>
      </dgm:t>
    </dgm:pt>
    <dgm:pt modelId="{F5AAE40A-B6A9-44D3-B881-2B80C5CEDA9F}" type="sibTrans" cxnId="{EFEAAF4F-24D7-4CEA-B5E7-139477B79D79}">
      <dgm:prSet/>
      <dgm:spPr/>
      <dgm:t>
        <a:bodyPr/>
        <a:lstStyle/>
        <a:p>
          <a:endParaRPr lang="en-US"/>
        </a:p>
      </dgm:t>
    </dgm:pt>
    <dgm:pt modelId="{8AA85B4C-D12F-4306-A973-B01C3C0C5B9E}">
      <dgm:prSet phldrT="[Text]"/>
      <dgm:spPr>
        <a:solidFill>
          <a:srgbClr val="00B050"/>
        </a:solidFill>
      </dgm:spPr>
      <dgm:t>
        <a:bodyPr/>
        <a:lstStyle/>
        <a:p>
          <a:r>
            <a:rPr lang="bn-BD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ব্যাংক জমা</a:t>
          </a:r>
          <a:endParaRPr lang="en-US" b="1" dirty="0">
            <a:solidFill>
              <a:schemeClr val="bg1"/>
            </a:solidFill>
          </a:endParaRPr>
        </a:p>
      </dgm:t>
    </dgm:pt>
    <dgm:pt modelId="{85CA666A-AEE1-431F-822A-13268AB563EA}" type="parTrans" cxnId="{352D3B44-F272-4A8D-BD09-14DD062976D9}">
      <dgm:prSet/>
      <dgm:spPr/>
      <dgm:t>
        <a:bodyPr/>
        <a:lstStyle/>
        <a:p>
          <a:endParaRPr lang="en-US"/>
        </a:p>
      </dgm:t>
    </dgm:pt>
    <dgm:pt modelId="{8C8383F6-9EE3-4146-A78F-9F77AB702C43}" type="sibTrans" cxnId="{352D3B44-F272-4A8D-BD09-14DD062976D9}">
      <dgm:prSet/>
      <dgm:spPr/>
      <dgm:t>
        <a:bodyPr/>
        <a:lstStyle/>
        <a:p>
          <a:endParaRPr lang="en-US"/>
        </a:p>
      </dgm:t>
    </dgm:pt>
    <dgm:pt modelId="{EDB03D5A-38B9-4547-AF44-C37BD128E8A0}">
      <dgm:prSet phldrT="[Text]"/>
      <dgm:spPr>
        <a:solidFill>
          <a:srgbClr val="0070C0"/>
        </a:solidFill>
      </dgm:spPr>
      <dgm:t>
        <a:bodyPr/>
        <a:lstStyle/>
        <a:p>
          <a:r>
            <a:rPr lang="bn-BD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বিনিয়োগ</a:t>
          </a:r>
          <a:endParaRPr lang="en-US" b="1" dirty="0">
            <a:solidFill>
              <a:schemeClr val="bg1"/>
            </a:solidFill>
          </a:endParaRPr>
        </a:p>
      </dgm:t>
    </dgm:pt>
    <dgm:pt modelId="{BBB79E06-5EF2-4D59-8306-5227AAD2DE18}" type="parTrans" cxnId="{E207B812-3768-4404-AE33-F077ECEC124D}">
      <dgm:prSet/>
      <dgm:spPr/>
      <dgm:t>
        <a:bodyPr/>
        <a:lstStyle/>
        <a:p>
          <a:endParaRPr lang="en-US"/>
        </a:p>
      </dgm:t>
    </dgm:pt>
    <dgm:pt modelId="{B0ED0494-0F53-4876-8B65-A2BE1259B4EB}" type="sibTrans" cxnId="{E207B812-3768-4404-AE33-F077ECEC124D}">
      <dgm:prSet/>
      <dgm:spPr/>
      <dgm:t>
        <a:bodyPr/>
        <a:lstStyle/>
        <a:p>
          <a:endParaRPr lang="en-US"/>
        </a:p>
      </dgm:t>
    </dgm:pt>
    <dgm:pt modelId="{78422163-93DF-45AC-8CDC-561482449B83}" type="pres">
      <dgm:prSet presAssocID="{42EE0B07-6664-437D-87EA-F9556B568BC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9C7077-6449-41F9-9947-5314D0E9A476}" type="pres">
      <dgm:prSet presAssocID="{DC09E47A-A908-4F52-A07E-F1496892741B}" presName="root1" presStyleCnt="0"/>
      <dgm:spPr/>
    </dgm:pt>
    <dgm:pt modelId="{09445DE1-8184-45CE-A0B2-CE9D79D83D5E}" type="pres">
      <dgm:prSet presAssocID="{DC09E47A-A908-4F52-A07E-F1496892741B}" presName="LevelOneTextNode" presStyleLbl="node0" presStyleIdx="0" presStyleCnt="1" custLinFactNeighborX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ECB303-6C60-4790-9DD6-84BD73A5A6AE}" type="pres">
      <dgm:prSet presAssocID="{DC09E47A-A908-4F52-A07E-F1496892741B}" presName="level2hierChild" presStyleCnt="0"/>
      <dgm:spPr/>
    </dgm:pt>
    <dgm:pt modelId="{B6339EA3-C305-4739-8DBB-620F84D6B0D6}" type="pres">
      <dgm:prSet presAssocID="{4A53CB63-836F-4451-A1B0-F66580350DA3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75D0FEA1-2DC8-4803-8970-697EAA061BAD}" type="pres">
      <dgm:prSet presAssocID="{4A53CB63-836F-4451-A1B0-F66580350DA3}" presName="connTx" presStyleLbl="parChTrans1D2" presStyleIdx="0" presStyleCnt="5"/>
      <dgm:spPr/>
      <dgm:t>
        <a:bodyPr/>
        <a:lstStyle/>
        <a:p>
          <a:endParaRPr lang="en-US"/>
        </a:p>
      </dgm:t>
    </dgm:pt>
    <dgm:pt modelId="{C65497C2-6993-4CCB-A2CE-B7E1A36D1307}" type="pres">
      <dgm:prSet presAssocID="{FFB0466F-46D7-4232-A015-3D0B0F36AE47}" presName="root2" presStyleCnt="0"/>
      <dgm:spPr/>
    </dgm:pt>
    <dgm:pt modelId="{A7F52AA5-CE87-4B7C-A8C9-5AF63FBBCBEA}" type="pres">
      <dgm:prSet presAssocID="{FFB0466F-46D7-4232-A015-3D0B0F36AE47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44B7CA-89E1-4A32-B68F-98568B711279}" type="pres">
      <dgm:prSet presAssocID="{FFB0466F-46D7-4232-A015-3D0B0F36AE47}" presName="level3hierChild" presStyleCnt="0"/>
      <dgm:spPr/>
    </dgm:pt>
    <dgm:pt modelId="{28C2F226-5510-49DC-A94C-0A64C8A58B78}" type="pres">
      <dgm:prSet presAssocID="{BBB79E06-5EF2-4D59-8306-5227AAD2DE18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086B9BAC-1A1D-4239-AA78-4DCEDB1BB803}" type="pres">
      <dgm:prSet presAssocID="{BBB79E06-5EF2-4D59-8306-5227AAD2DE18}" presName="connTx" presStyleLbl="parChTrans1D2" presStyleIdx="1" presStyleCnt="5"/>
      <dgm:spPr/>
      <dgm:t>
        <a:bodyPr/>
        <a:lstStyle/>
        <a:p>
          <a:endParaRPr lang="en-US"/>
        </a:p>
      </dgm:t>
    </dgm:pt>
    <dgm:pt modelId="{AF679A2F-DF96-44CE-947A-B24AC3E04D93}" type="pres">
      <dgm:prSet presAssocID="{EDB03D5A-38B9-4547-AF44-C37BD128E8A0}" presName="root2" presStyleCnt="0"/>
      <dgm:spPr/>
    </dgm:pt>
    <dgm:pt modelId="{A72B063E-69FF-48CF-BA57-0A127B899E09}" type="pres">
      <dgm:prSet presAssocID="{EDB03D5A-38B9-4547-AF44-C37BD128E8A0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5679B5-DA1E-4837-B64E-3EA994717062}" type="pres">
      <dgm:prSet presAssocID="{EDB03D5A-38B9-4547-AF44-C37BD128E8A0}" presName="level3hierChild" presStyleCnt="0"/>
      <dgm:spPr/>
    </dgm:pt>
    <dgm:pt modelId="{4EE93FC7-4AD6-4405-97E7-D5A1857EA99C}" type="pres">
      <dgm:prSet presAssocID="{85CA666A-AEE1-431F-822A-13268AB563EA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DE5902AB-5150-483A-8B68-F966FDFF7088}" type="pres">
      <dgm:prSet presAssocID="{85CA666A-AEE1-431F-822A-13268AB563EA}" presName="connTx" presStyleLbl="parChTrans1D2" presStyleIdx="2" presStyleCnt="5"/>
      <dgm:spPr/>
      <dgm:t>
        <a:bodyPr/>
        <a:lstStyle/>
        <a:p>
          <a:endParaRPr lang="en-US"/>
        </a:p>
      </dgm:t>
    </dgm:pt>
    <dgm:pt modelId="{D2D5F9F5-570E-44FD-9DB2-576E03B7BAA8}" type="pres">
      <dgm:prSet presAssocID="{8AA85B4C-D12F-4306-A973-B01C3C0C5B9E}" presName="root2" presStyleCnt="0"/>
      <dgm:spPr/>
    </dgm:pt>
    <dgm:pt modelId="{AA68CCEA-1825-45E5-968F-5BA9FE766DC2}" type="pres">
      <dgm:prSet presAssocID="{8AA85B4C-D12F-4306-A973-B01C3C0C5B9E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AB3A51-AD6D-4688-BF6C-D41FC0AC47CE}" type="pres">
      <dgm:prSet presAssocID="{8AA85B4C-D12F-4306-A973-B01C3C0C5B9E}" presName="level3hierChild" presStyleCnt="0"/>
      <dgm:spPr/>
    </dgm:pt>
    <dgm:pt modelId="{71CEF615-909C-4B36-A1E4-61B7AF13D093}" type="pres">
      <dgm:prSet presAssocID="{FB05476B-0A87-4E43-9401-A4EF1BD99EEC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19073648-F1B0-44F8-8893-E2B921DC9E17}" type="pres">
      <dgm:prSet presAssocID="{FB05476B-0A87-4E43-9401-A4EF1BD99EEC}" presName="connTx" presStyleLbl="parChTrans1D2" presStyleIdx="3" presStyleCnt="5"/>
      <dgm:spPr/>
      <dgm:t>
        <a:bodyPr/>
        <a:lstStyle/>
        <a:p>
          <a:endParaRPr lang="en-US"/>
        </a:p>
      </dgm:t>
    </dgm:pt>
    <dgm:pt modelId="{D862103C-F58E-4053-B7C1-902D5084EE6A}" type="pres">
      <dgm:prSet presAssocID="{441471D0-54A9-468A-AF4D-AFA107AB72A6}" presName="root2" presStyleCnt="0"/>
      <dgm:spPr/>
    </dgm:pt>
    <dgm:pt modelId="{970AA59F-F02D-42A9-B1B1-F6DBEAEE917A}" type="pres">
      <dgm:prSet presAssocID="{441471D0-54A9-468A-AF4D-AFA107AB72A6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6199C5-11E1-4C16-8EFE-7FDF72A4778D}" type="pres">
      <dgm:prSet presAssocID="{441471D0-54A9-468A-AF4D-AFA107AB72A6}" presName="level3hierChild" presStyleCnt="0"/>
      <dgm:spPr/>
    </dgm:pt>
    <dgm:pt modelId="{1E0F6DD9-283A-4AE5-BE3D-8D297F7AD8BF}" type="pres">
      <dgm:prSet presAssocID="{C3F38FDB-5D90-4B60-8EC5-A078C5FD9E42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77D16E90-CE14-4A9D-BC0E-CAA158C00EB2}" type="pres">
      <dgm:prSet presAssocID="{C3F38FDB-5D90-4B60-8EC5-A078C5FD9E42}" presName="connTx" presStyleLbl="parChTrans1D2" presStyleIdx="4" presStyleCnt="5"/>
      <dgm:spPr/>
      <dgm:t>
        <a:bodyPr/>
        <a:lstStyle/>
        <a:p>
          <a:endParaRPr lang="en-US"/>
        </a:p>
      </dgm:t>
    </dgm:pt>
    <dgm:pt modelId="{A60B68C1-FA9B-473E-AFB7-08836A0217DF}" type="pres">
      <dgm:prSet presAssocID="{8523DBB9-757C-49C5-BAA3-5574433DE650}" presName="root2" presStyleCnt="0"/>
      <dgm:spPr/>
    </dgm:pt>
    <dgm:pt modelId="{C5990E94-F078-43F1-A45C-0B6275FA41C4}" type="pres">
      <dgm:prSet presAssocID="{8523DBB9-757C-49C5-BAA3-5574433DE650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5178CE-8BB5-4062-9A17-E359470B2AE9}" type="pres">
      <dgm:prSet presAssocID="{8523DBB9-757C-49C5-BAA3-5574433DE650}" presName="level3hierChild" presStyleCnt="0"/>
      <dgm:spPr/>
    </dgm:pt>
  </dgm:ptLst>
  <dgm:cxnLst>
    <dgm:cxn modelId="{2453F534-FECD-4F16-A16F-95E0B33F2821}" type="presOf" srcId="{BBB79E06-5EF2-4D59-8306-5227AAD2DE18}" destId="{28C2F226-5510-49DC-A94C-0A64C8A58B78}" srcOrd="0" destOrd="0" presId="urn:microsoft.com/office/officeart/2008/layout/HorizontalMultiLevelHierarchy"/>
    <dgm:cxn modelId="{5FB4F406-801C-4C75-A995-F0DE58115F69}" type="presOf" srcId="{441471D0-54A9-468A-AF4D-AFA107AB72A6}" destId="{970AA59F-F02D-42A9-B1B1-F6DBEAEE917A}" srcOrd="0" destOrd="0" presId="urn:microsoft.com/office/officeart/2008/layout/HorizontalMultiLevelHierarchy"/>
    <dgm:cxn modelId="{4CC379B1-D3AB-495C-BA8E-343769FE264B}" type="presOf" srcId="{C3F38FDB-5D90-4B60-8EC5-A078C5FD9E42}" destId="{77D16E90-CE14-4A9D-BC0E-CAA158C00EB2}" srcOrd="1" destOrd="0" presId="urn:microsoft.com/office/officeart/2008/layout/HorizontalMultiLevelHierarchy"/>
    <dgm:cxn modelId="{B22380C1-B090-44F7-AACF-AA73840E8968}" type="presOf" srcId="{85CA666A-AEE1-431F-822A-13268AB563EA}" destId="{4EE93FC7-4AD6-4405-97E7-D5A1857EA99C}" srcOrd="0" destOrd="0" presId="urn:microsoft.com/office/officeart/2008/layout/HorizontalMultiLevelHierarchy"/>
    <dgm:cxn modelId="{81D2EE34-22E9-4FFF-BE8F-12E0E1A77C64}" srcId="{DC09E47A-A908-4F52-A07E-F1496892741B}" destId="{FFB0466F-46D7-4232-A015-3D0B0F36AE47}" srcOrd="0" destOrd="0" parTransId="{4A53CB63-836F-4451-A1B0-F66580350DA3}" sibTransId="{780654F8-9A5F-44D7-94EF-C47B43A4F7FE}"/>
    <dgm:cxn modelId="{EDE19AC4-2DB6-4E55-BC84-EDD99C8B7057}" type="presOf" srcId="{4A53CB63-836F-4451-A1B0-F66580350DA3}" destId="{75D0FEA1-2DC8-4803-8970-697EAA061BAD}" srcOrd="1" destOrd="0" presId="urn:microsoft.com/office/officeart/2008/layout/HorizontalMultiLevelHierarchy"/>
    <dgm:cxn modelId="{7F388FF3-8AEC-476F-9500-7615DF00AB2C}" type="presOf" srcId="{85CA666A-AEE1-431F-822A-13268AB563EA}" destId="{DE5902AB-5150-483A-8B68-F966FDFF7088}" srcOrd="1" destOrd="0" presId="urn:microsoft.com/office/officeart/2008/layout/HorizontalMultiLevelHierarchy"/>
    <dgm:cxn modelId="{CE5AFCAD-DF66-407D-AB2D-E1C82DCBF0B5}" type="presOf" srcId="{8AA85B4C-D12F-4306-A973-B01C3C0C5B9E}" destId="{AA68CCEA-1825-45E5-968F-5BA9FE766DC2}" srcOrd="0" destOrd="0" presId="urn:microsoft.com/office/officeart/2008/layout/HorizontalMultiLevelHierarchy"/>
    <dgm:cxn modelId="{B4EC61F1-FE19-4747-82E3-E032AAA84D8A}" type="presOf" srcId="{FB05476B-0A87-4E43-9401-A4EF1BD99EEC}" destId="{19073648-F1B0-44F8-8893-E2B921DC9E17}" srcOrd="1" destOrd="0" presId="urn:microsoft.com/office/officeart/2008/layout/HorizontalMultiLevelHierarchy"/>
    <dgm:cxn modelId="{EFEAAF4F-24D7-4CEA-B5E7-139477B79D79}" srcId="{DC09E47A-A908-4F52-A07E-F1496892741B}" destId="{8523DBB9-757C-49C5-BAA3-5574433DE650}" srcOrd="4" destOrd="0" parTransId="{C3F38FDB-5D90-4B60-8EC5-A078C5FD9E42}" sibTransId="{F5AAE40A-B6A9-44D3-B881-2B80C5CEDA9F}"/>
    <dgm:cxn modelId="{E97D8057-F83E-4357-BEF0-94ACF326EEFD}" type="presOf" srcId="{EDB03D5A-38B9-4547-AF44-C37BD128E8A0}" destId="{A72B063E-69FF-48CF-BA57-0A127B899E09}" srcOrd="0" destOrd="0" presId="urn:microsoft.com/office/officeart/2008/layout/HorizontalMultiLevelHierarchy"/>
    <dgm:cxn modelId="{AAA83D70-E235-49E9-B709-1B1E61080A1A}" type="presOf" srcId="{BBB79E06-5EF2-4D59-8306-5227AAD2DE18}" destId="{086B9BAC-1A1D-4239-AA78-4DCEDB1BB803}" srcOrd="1" destOrd="0" presId="urn:microsoft.com/office/officeart/2008/layout/HorizontalMultiLevelHierarchy"/>
    <dgm:cxn modelId="{5E5ECB39-22C7-47BF-92F2-9BFC47B8B1FB}" type="presOf" srcId="{FFB0466F-46D7-4232-A015-3D0B0F36AE47}" destId="{A7F52AA5-CE87-4B7C-A8C9-5AF63FBBCBEA}" srcOrd="0" destOrd="0" presId="urn:microsoft.com/office/officeart/2008/layout/HorizontalMultiLevelHierarchy"/>
    <dgm:cxn modelId="{E207B812-3768-4404-AE33-F077ECEC124D}" srcId="{DC09E47A-A908-4F52-A07E-F1496892741B}" destId="{EDB03D5A-38B9-4547-AF44-C37BD128E8A0}" srcOrd="1" destOrd="0" parTransId="{BBB79E06-5EF2-4D59-8306-5227AAD2DE18}" sibTransId="{B0ED0494-0F53-4876-8B65-A2BE1259B4EB}"/>
    <dgm:cxn modelId="{846008D1-38B2-490C-9D12-E08D42B15485}" type="presOf" srcId="{DC09E47A-A908-4F52-A07E-F1496892741B}" destId="{09445DE1-8184-45CE-A0B2-CE9D79D83D5E}" srcOrd="0" destOrd="0" presId="urn:microsoft.com/office/officeart/2008/layout/HorizontalMultiLevelHierarchy"/>
    <dgm:cxn modelId="{1D998E6D-711A-43B0-A342-E3E833D380F4}" type="presOf" srcId="{C3F38FDB-5D90-4B60-8EC5-A078C5FD9E42}" destId="{1E0F6DD9-283A-4AE5-BE3D-8D297F7AD8BF}" srcOrd="0" destOrd="0" presId="urn:microsoft.com/office/officeart/2008/layout/HorizontalMultiLevelHierarchy"/>
    <dgm:cxn modelId="{C37D3974-1652-4AD6-9167-96AF3BA08F87}" type="presOf" srcId="{FB05476B-0A87-4E43-9401-A4EF1BD99EEC}" destId="{71CEF615-909C-4B36-A1E4-61B7AF13D093}" srcOrd="0" destOrd="0" presId="urn:microsoft.com/office/officeart/2008/layout/HorizontalMultiLevelHierarchy"/>
    <dgm:cxn modelId="{6FF5BB6B-F284-4C12-8907-6E290D2589BC}" srcId="{DC09E47A-A908-4F52-A07E-F1496892741B}" destId="{441471D0-54A9-468A-AF4D-AFA107AB72A6}" srcOrd="3" destOrd="0" parTransId="{FB05476B-0A87-4E43-9401-A4EF1BD99EEC}" sibTransId="{1BF07535-ADAB-4AF6-831F-EBD836B51309}"/>
    <dgm:cxn modelId="{F1390686-AE01-473A-B44A-CEA439F47AAD}" type="presOf" srcId="{4A53CB63-836F-4451-A1B0-F66580350DA3}" destId="{B6339EA3-C305-4739-8DBB-620F84D6B0D6}" srcOrd="0" destOrd="0" presId="urn:microsoft.com/office/officeart/2008/layout/HorizontalMultiLevelHierarchy"/>
    <dgm:cxn modelId="{4924BC38-20D5-4716-8222-8A6293C2F6FF}" srcId="{42EE0B07-6664-437D-87EA-F9556B568BC1}" destId="{DC09E47A-A908-4F52-A07E-F1496892741B}" srcOrd="0" destOrd="0" parTransId="{395368B6-6540-4D73-B9BB-B5F75A2EAC45}" sibTransId="{A82C1019-BFAD-4692-88D4-09331A07EE50}"/>
    <dgm:cxn modelId="{8AC2E81B-15C5-4845-9526-5E906AC08749}" type="presOf" srcId="{8523DBB9-757C-49C5-BAA3-5574433DE650}" destId="{C5990E94-F078-43F1-A45C-0B6275FA41C4}" srcOrd="0" destOrd="0" presId="urn:microsoft.com/office/officeart/2008/layout/HorizontalMultiLevelHierarchy"/>
    <dgm:cxn modelId="{48B113D9-B602-46EF-9884-3CAAC00C1E50}" type="presOf" srcId="{42EE0B07-6664-437D-87EA-F9556B568BC1}" destId="{78422163-93DF-45AC-8CDC-561482449B83}" srcOrd="0" destOrd="0" presId="urn:microsoft.com/office/officeart/2008/layout/HorizontalMultiLevelHierarchy"/>
    <dgm:cxn modelId="{352D3B44-F272-4A8D-BD09-14DD062976D9}" srcId="{DC09E47A-A908-4F52-A07E-F1496892741B}" destId="{8AA85B4C-D12F-4306-A973-B01C3C0C5B9E}" srcOrd="2" destOrd="0" parTransId="{85CA666A-AEE1-431F-822A-13268AB563EA}" sibTransId="{8C8383F6-9EE3-4146-A78F-9F77AB702C43}"/>
    <dgm:cxn modelId="{2F72B486-DF5B-40C5-B712-51D05BE3160E}" type="presParOf" srcId="{78422163-93DF-45AC-8CDC-561482449B83}" destId="{0E9C7077-6449-41F9-9947-5314D0E9A476}" srcOrd="0" destOrd="0" presId="urn:microsoft.com/office/officeart/2008/layout/HorizontalMultiLevelHierarchy"/>
    <dgm:cxn modelId="{DFC2E4F0-8CD1-420D-9FDF-26701F8541A3}" type="presParOf" srcId="{0E9C7077-6449-41F9-9947-5314D0E9A476}" destId="{09445DE1-8184-45CE-A0B2-CE9D79D83D5E}" srcOrd="0" destOrd="0" presId="urn:microsoft.com/office/officeart/2008/layout/HorizontalMultiLevelHierarchy"/>
    <dgm:cxn modelId="{E90F0F2F-F72D-4F96-9C93-C61E70E1F5B4}" type="presParOf" srcId="{0E9C7077-6449-41F9-9947-5314D0E9A476}" destId="{A6ECB303-6C60-4790-9DD6-84BD73A5A6AE}" srcOrd="1" destOrd="0" presId="urn:microsoft.com/office/officeart/2008/layout/HorizontalMultiLevelHierarchy"/>
    <dgm:cxn modelId="{31E5A75E-09C1-41B2-80D8-8BCB50AB2EDA}" type="presParOf" srcId="{A6ECB303-6C60-4790-9DD6-84BD73A5A6AE}" destId="{B6339EA3-C305-4739-8DBB-620F84D6B0D6}" srcOrd="0" destOrd="0" presId="urn:microsoft.com/office/officeart/2008/layout/HorizontalMultiLevelHierarchy"/>
    <dgm:cxn modelId="{09A40F8E-9C91-4EF2-A34F-FFB05B6FBA98}" type="presParOf" srcId="{B6339EA3-C305-4739-8DBB-620F84D6B0D6}" destId="{75D0FEA1-2DC8-4803-8970-697EAA061BAD}" srcOrd="0" destOrd="0" presId="urn:microsoft.com/office/officeart/2008/layout/HorizontalMultiLevelHierarchy"/>
    <dgm:cxn modelId="{F873D3AA-4DA8-4EAB-B66F-4C211689928F}" type="presParOf" srcId="{A6ECB303-6C60-4790-9DD6-84BD73A5A6AE}" destId="{C65497C2-6993-4CCB-A2CE-B7E1A36D1307}" srcOrd="1" destOrd="0" presId="urn:microsoft.com/office/officeart/2008/layout/HorizontalMultiLevelHierarchy"/>
    <dgm:cxn modelId="{53FA8DDE-D99C-4941-827B-7E694E10C11A}" type="presParOf" srcId="{C65497C2-6993-4CCB-A2CE-B7E1A36D1307}" destId="{A7F52AA5-CE87-4B7C-A8C9-5AF63FBBCBEA}" srcOrd="0" destOrd="0" presId="urn:microsoft.com/office/officeart/2008/layout/HorizontalMultiLevelHierarchy"/>
    <dgm:cxn modelId="{FC8FD86A-E13E-4288-8266-F5E6AD84D695}" type="presParOf" srcId="{C65497C2-6993-4CCB-A2CE-B7E1A36D1307}" destId="{1B44B7CA-89E1-4A32-B68F-98568B711279}" srcOrd="1" destOrd="0" presId="urn:microsoft.com/office/officeart/2008/layout/HorizontalMultiLevelHierarchy"/>
    <dgm:cxn modelId="{6D2EFE9E-5C4F-4638-8009-085076ADDF42}" type="presParOf" srcId="{A6ECB303-6C60-4790-9DD6-84BD73A5A6AE}" destId="{28C2F226-5510-49DC-A94C-0A64C8A58B78}" srcOrd="2" destOrd="0" presId="urn:microsoft.com/office/officeart/2008/layout/HorizontalMultiLevelHierarchy"/>
    <dgm:cxn modelId="{B76E2176-DB63-4D78-BB4D-FA977787CEA4}" type="presParOf" srcId="{28C2F226-5510-49DC-A94C-0A64C8A58B78}" destId="{086B9BAC-1A1D-4239-AA78-4DCEDB1BB803}" srcOrd="0" destOrd="0" presId="urn:microsoft.com/office/officeart/2008/layout/HorizontalMultiLevelHierarchy"/>
    <dgm:cxn modelId="{2BCAAA9D-7CE7-4D74-89C2-F66BA18D047C}" type="presParOf" srcId="{A6ECB303-6C60-4790-9DD6-84BD73A5A6AE}" destId="{AF679A2F-DF96-44CE-947A-B24AC3E04D93}" srcOrd="3" destOrd="0" presId="urn:microsoft.com/office/officeart/2008/layout/HorizontalMultiLevelHierarchy"/>
    <dgm:cxn modelId="{7A55F1DB-2B97-4220-AFE9-BFCA35FC31E7}" type="presParOf" srcId="{AF679A2F-DF96-44CE-947A-B24AC3E04D93}" destId="{A72B063E-69FF-48CF-BA57-0A127B899E09}" srcOrd="0" destOrd="0" presId="urn:microsoft.com/office/officeart/2008/layout/HorizontalMultiLevelHierarchy"/>
    <dgm:cxn modelId="{05E624A8-0678-4074-8998-42BA867E7F8F}" type="presParOf" srcId="{AF679A2F-DF96-44CE-947A-B24AC3E04D93}" destId="{445679B5-DA1E-4837-B64E-3EA994717062}" srcOrd="1" destOrd="0" presId="urn:microsoft.com/office/officeart/2008/layout/HorizontalMultiLevelHierarchy"/>
    <dgm:cxn modelId="{BE055838-B417-469E-B494-4D162A0FE1CC}" type="presParOf" srcId="{A6ECB303-6C60-4790-9DD6-84BD73A5A6AE}" destId="{4EE93FC7-4AD6-4405-97E7-D5A1857EA99C}" srcOrd="4" destOrd="0" presId="urn:microsoft.com/office/officeart/2008/layout/HorizontalMultiLevelHierarchy"/>
    <dgm:cxn modelId="{859FA0A7-0373-4760-B265-7F57D52882AA}" type="presParOf" srcId="{4EE93FC7-4AD6-4405-97E7-D5A1857EA99C}" destId="{DE5902AB-5150-483A-8B68-F966FDFF7088}" srcOrd="0" destOrd="0" presId="urn:microsoft.com/office/officeart/2008/layout/HorizontalMultiLevelHierarchy"/>
    <dgm:cxn modelId="{EC4BC7B7-846B-44F5-A851-DF36045E50AF}" type="presParOf" srcId="{A6ECB303-6C60-4790-9DD6-84BD73A5A6AE}" destId="{D2D5F9F5-570E-44FD-9DB2-576E03B7BAA8}" srcOrd="5" destOrd="0" presId="urn:microsoft.com/office/officeart/2008/layout/HorizontalMultiLevelHierarchy"/>
    <dgm:cxn modelId="{E5CFDE17-1984-49D6-BE25-FAFC78C84F0D}" type="presParOf" srcId="{D2D5F9F5-570E-44FD-9DB2-576E03B7BAA8}" destId="{AA68CCEA-1825-45E5-968F-5BA9FE766DC2}" srcOrd="0" destOrd="0" presId="urn:microsoft.com/office/officeart/2008/layout/HorizontalMultiLevelHierarchy"/>
    <dgm:cxn modelId="{E64CC863-34A4-40C0-89AC-4695CAEB70BC}" type="presParOf" srcId="{D2D5F9F5-570E-44FD-9DB2-576E03B7BAA8}" destId="{EFAB3A51-AD6D-4688-BF6C-D41FC0AC47CE}" srcOrd="1" destOrd="0" presId="urn:microsoft.com/office/officeart/2008/layout/HorizontalMultiLevelHierarchy"/>
    <dgm:cxn modelId="{2A01997C-D271-4FB9-B9B8-1AD1F652F799}" type="presParOf" srcId="{A6ECB303-6C60-4790-9DD6-84BD73A5A6AE}" destId="{71CEF615-909C-4B36-A1E4-61B7AF13D093}" srcOrd="6" destOrd="0" presId="urn:microsoft.com/office/officeart/2008/layout/HorizontalMultiLevelHierarchy"/>
    <dgm:cxn modelId="{36C752AE-3CFD-43B4-BB9B-F797E69AF173}" type="presParOf" srcId="{71CEF615-909C-4B36-A1E4-61B7AF13D093}" destId="{19073648-F1B0-44F8-8893-E2B921DC9E17}" srcOrd="0" destOrd="0" presId="urn:microsoft.com/office/officeart/2008/layout/HorizontalMultiLevelHierarchy"/>
    <dgm:cxn modelId="{5082C6F9-C5B7-4052-A740-FD3C0E904B44}" type="presParOf" srcId="{A6ECB303-6C60-4790-9DD6-84BD73A5A6AE}" destId="{D862103C-F58E-4053-B7C1-902D5084EE6A}" srcOrd="7" destOrd="0" presId="urn:microsoft.com/office/officeart/2008/layout/HorizontalMultiLevelHierarchy"/>
    <dgm:cxn modelId="{E1A9B826-29D1-49CA-BDC3-6FF224C77FDB}" type="presParOf" srcId="{D862103C-F58E-4053-B7C1-902D5084EE6A}" destId="{970AA59F-F02D-42A9-B1B1-F6DBEAEE917A}" srcOrd="0" destOrd="0" presId="urn:microsoft.com/office/officeart/2008/layout/HorizontalMultiLevelHierarchy"/>
    <dgm:cxn modelId="{F3A94190-D5DE-474E-861C-B9F92FFE238F}" type="presParOf" srcId="{D862103C-F58E-4053-B7C1-902D5084EE6A}" destId="{3A6199C5-11E1-4C16-8EFE-7FDF72A4778D}" srcOrd="1" destOrd="0" presId="urn:microsoft.com/office/officeart/2008/layout/HorizontalMultiLevelHierarchy"/>
    <dgm:cxn modelId="{B74E031C-CDD8-40B5-8FC7-4E0DB389B758}" type="presParOf" srcId="{A6ECB303-6C60-4790-9DD6-84BD73A5A6AE}" destId="{1E0F6DD9-283A-4AE5-BE3D-8D297F7AD8BF}" srcOrd="8" destOrd="0" presId="urn:microsoft.com/office/officeart/2008/layout/HorizontalMultiLevelHierarchy"/>
    <dgm:cxn modelId="{F166DF6B-9491-4642-A741-8FFF0A3333CD}" type="presParOf" srcId="{1E0F6DD9-283A-4AE5-BE3D-8D297F7AD8BF}" destId="{77D16E90-CE14-4A9D-BC0E-CAA158C00EB2}" srcOrd="0" destOrd="0" presId="urn:microsoft.com/office/officeart/2008/layout/HorizontalMultiLevelHierarchy"/>
    <dgm:cxn modelId="{2C34BD58-0E3B-4336-977E-86398B588F38}" type="presParOf" srcId="{A6ECB303-6C60-4790-9DD6-84BD73A5A6AE}" destId="{A60B68C1-FA9B-473E-AFB7-08836A0217DF}" srcOrd="9" destOrd="0" presId="urn:microsoft.com/office/officeart/2008/layout/HorizontalMultiLevelHierarchy"/>
    <dgm:cxn modelId="{8168AD04-958D-4EB5-BA00-3ED999ACAAEC}" type="presParOf" srcId="{A60B68C1-FA9B-473E-AFB7-08836A0217DF}" destId="{C5990E94-F078-43F1-A45C-0B6275FA41C4}" srcOrd="0" destOrd="0" presId="urn:microsoft.com/office/officeart/2008/layout/HorizontalMultiLevelHierarchy"/>
    <dgm:cxn modelId="{1128866D-06D3-4B69-A76A-B3CC415213D4}" type="presParOf" srcId="{A60B68C1-FA9B-473E-AFB7-08836A0217DF}" destId="{A25178CE-8BB5-4062-9A17-E359470B2AE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EE0B07-6664-437D-87EA-F9556B568BC1}" type="doc">
      <dgm:prSet loTypeId="urn:microsoft.com/office/officeart/2008/layout/HorizontalMultiLevelHierarchy" loCatId="hierarchy" qsTypeId="urn:microsoft.com/office/officeart/2005/8/quickstyle/3d9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C09E47A-A908-4F52-A07E-F1496892741B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rgbClr val="0070C0"/>
        </a:solidFill>
      </dgm:spPr>
      <dgm:t>
        <a:bodyPr/>
        <a:lstStyle/>
        <a:p>
          <a:r>
            <a:rPr lang="bn-BD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দায় সমূহঃ</a:t>
          </a:r>
          <a:endParaRPr lang="en-US" b="1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95368B6-6540-4D73-B9BB-B5F75A2EAC45}" type="parTrans" cxnId="{4924BC38-20D5-4716-8222-8A6293C2F6FF}">
      <dgm:prSet/>
      <dgm:spPr/>
      <dgm:t>
        <a:bodyPr/>
        <a:lstStyle/>
        <a:p>
          <a:endParaRPr lang="en-US"/>
        </a:p>
      </dgm:t>
    </dgm:pt>
    <dgm:pt modelId="{A82C1019-BFAD-4692-88D4-09331A07EE50}" type="sibTrans" cxnId="{4924BC38-20D5-4716-8222-8A6293C2F6FF}">
      <dgm:prSet/>
      <dgm:spPr/>
      <dgm:t>
        <a:bodyPr/>
        <a:lstStyle/>
        <a:p>
          <a:endParaRPr lang="en-US"/>
        </a:p>
      </dgm:t>
    </dgm:pt>
    <dgm:pt modelId="{441471D0-54A9-468A-AF4D-AFA107AB72A6}">
      <dgm:prSet phldrT="[Text]"/>
      <dgm:spPr>
        <a:solidFill>
          <a:srgbClr val="00B0F0"/>
        </a:solidFill>
      </dgm:spPr>
      <dgm:t>
        <a:bodyPr/>
        <a:lstStyle/>
        <a:p>
          <a:r>
            <a:rPr lang="bn-BD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প্রাপ্ত উপভাড়া</a:t>
          </a:r>
          <a:endParaRPr lang="en-US" b="1" dirty="0">
            <a:solidFill>
              <a:schemeClr val="bg1"/>
            </a:solidFill>
          </a:endParaRPr>
        </a:p>
      </dgm:t>
    </dgm:pt>
    <dgm:pt modelId="{FB05476B-0A87-4E43-9401-A4EF1BD99EEC}" type="parTrans" cxnId="{6FF5BB6B-F284-4C12-8907-6E290D2589BC}">
      <dgm:prSet/>
      <dgm:spPr/>
      <dgm:t>
        <a:bodyPr/>
        <a:lstStyle/>
        <a:p>
          <a:endParaRPr lang="en-US"/>
        </a:p>
      </dgm:t>
    </dgm:pt>
    <dgm:pt modelId="{1BF07535-ADAB-4AF6-831F-EBD836B51309}" type="sibTrans" cxnId="{6FF5BB6B-F284-4C12-8907-6E290D2589BC}">
      <dgm:prSet/>
      <dgm:spPr/>
      <dgm:t>
        <a:bodyPr/>
        <a:lstStyle/>
        <a:p>
          <a:endParaRPr lang="en-US"/>
        </a:p>
      </dgm:t>
    </dgm:pt>
    <dgm:pt modelId="{8523DBB9-757C-49C5-BAA3-5574433DE650}">
      <dgm:prSet phldrT="[Text]"/>
      <dgm:spPr/>
      <dgm:t>
        <a:bodyPr/>
        <a:lstStyle/>
        <a:p>
          <a:r>
            <a:rPr lang="bn-BD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ব্যাংক জমাতিরিক্ত</a:t>
          </a:r>
          <a:endParaRPr lang="en-US" b="1" dirty="0">
            <a:solidFill>
              <a:schemeClr val="bg1"/>
            </a:solidFill>
          </a:endParaRPr>
        </a:p>
      </dgm:t>
    </dgm:pt>
    <dgm:pt modelId="{C3F38FDB-5D90-4B60-8EC5-A078C5FD9E42}" type="parTrans" cxnId="{EFEAAF4F-24D7-4CEA-B5E7-139477B79D79}">
      <dgm:prSet/>
      <dgm:spPr/>
      <dgm:t>
        <a:bodyPr/>
        <a:lstStyle/>
        <a:p>
          <a:endParaRPr lang="en-US"/>
        </a:p>
      </dgm:t>
    </dgm:pt>
    <dgm:pt modelId="{F5AAE40A-B6A9-44D3-B881-2B80C5CEDA9F}" type="sibTrans" cxnId="{EFEAAF4F-24D7-4CEA-B5E7-139477B79D79}">
      <dgm:prSet/>
      <dgm:spPr/>
      <dgm:t>
        <a:bodyPr/>
        <a:lstStyle/>
        <a:p>
          <a:endParaRPr lang="en-US"/>
        </a:p>
      </dgm:t>
    </dgm:pt>
    <dgm:pt modelId="{8AA85B4C-D12F-4306-A973-B01C3C0C5B9E}">
      <dgm:prSet phldrT="[Text]"/>
      <dgm:spPr/>
      <dgm:t>
        <a:bodyPr/>
        <a:lstStyle/>
        <a:p>
          <a:r>
            <a:rPr lang="bn-BD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সমস্ত বকেয়া</a:t>
          </a:r>
          <a:endParaRPr lang="en-US" b="1" dirty="0">
            <a:solidFill>
              <a:schemeClr val="bg1"/>
            </a:solidFill>
          </a:endParaRPr>
        </a:p>
      </dgm:t>
    </dgm:pt>
    <dgm:pt modelId="{85CA666A-AEE1-431F-822A-13268AB563EA}" type="parTrans" cxnId="{352D3B44-F272-4A8D-BD09-14DD062976D9}">
      <dgm:prSet/>
      <dgm:spPr/>
      <dgm:t>
        <a:bodyPr/>
        <a:lstStyle/>
        <a:p>
          <a:endParaRPr lang="en-US"/>
        </a:p>
      </dgm:t>
    </dgm:pt>
    <dgm:pt modelId="{8C8383F6-9EE3-4146-A78F-9F77AB702C43}" type="sibTrans" cxnId="{352D3B44-F272-4A8D-BD09-14DD062976D9}">
      <dgm:prSet/>
      <dgm:spPr/>
      <dgm:t>
        <a:bodyPr/>
        <a:lstStyle/>
        <a:p>
          <a:endParaRPr lang="en-US"/>
        </a:p>
      </dgm:t>
    </dgm:pt>
    <dgm:pt modelId="{EDB03D5A-38B9-4547-AF44-C37BD128E8A0}">
      <dgm:prSet phldrT="[Text]"/>
      <dgm:spPr>
        <a:solidFill>
          <a:srgbClr val="00B0F0"/>
        </a:solidFill>
      </dgm:spPr>
      <dgm:t>
        <a:bodyPr/>
        <a:lstStyle/>
        <a:p>
          <a:r>
            <a:rPr lang="bn-BD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বন্ধকী ঋণ</a:t>
          </a:r>
          <a:endParaRPr lang="en-US" b="1" dirty="0">
            <a:solidFill>
              <a:schemeClr val="bg1"/>
            </a:solidFill>
          </a:endParaRPr>
        </a:p>
      </dgm:t>
    </dgm:pt>
    <dgm:pt modelId="{BBB79E06-5EF2-4D59-8306-5227AAD2DE18}" type="parTrans" cxnId="{E207B812-3768-4404-AE33-F077ECEC124D}">
      <dgm:prSet/>
      <dgm:spPr/>
      <dgm:t>
        <a:bodyPr/>
        <a:lstStyle/>
        <a:p>
          <a:endParaRPr lang="en-US"/>
        </a:p>
      </dgm:t>
    </dgm:pt>
    <dgm:pt modelId="{B0ED0494-0F53-4876-8B65-A2BE1259B4EB}" type="sibTrans" cxnId="{E207B812-3768-4404-AE33-F077ECEC124D}">
      <dgm:prSet/>
      <dgm:spPr/>
      <dgm:t>
        <a:bodyPr/>
        <a:lstStyle/>
        <a:p>
          <a:endParaRPr lang="en-US"/>
        </a:p>
      </dgm:t>
    </dgm:pt>
    <dgm:pt modelId="{A6EFDA36-DF64-4DFF-AFD5-B366D9E0EED5}">
      <dgm:prSet/>
      <dgm:spPr/>
      <dgm:t>
        <a:bodyPr/>
        <a:lstStyle/>
        <a:p>
          <a:r>
            <a:rPr lang="bn-BD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প্রদেয় বিল</a:t>
          </a:r>
          <a:endParaRPr lang="en-US" b="1" dirty="0">
            <a:solidFill>
              <a:schemeClr val="bg1"/>
            </a:solidFill>
          </a:endParaRPr>
        </a:p>
      </dgm:t>
    </dgm:pt>
    <dgm:pt modelId="{1036D346-83D7-47F6-80E3-059D0AA64650}" type="parTrans" cxnId="{8CAF2DED-4433-4D54-9A09-EA9823E2DD9D}">
      <dgm:prSet/>
      <dgm:spPr/>
      <dgm:t>
        <a:bodyPr/>
        <a:lstStyle/>
        <a:p>
          <a:endParaRPr lang="en-US"/>
        </a:p>
      </dgm:t>
    </dgm:pt>
    <dgm:pt modelId="{E3660DA1-9417-4F79-9152-E088B22E22E2}" type="sibTrans" cxnId="{8CAF2DED-4433-4D54-9A09-EA9823E2DD9D}">
      <dgm:prSet/>
      <dgm:spPr/>
      <dgm:t>
        <a:bodyPr/>
        <a:lstStyle/>
        <a:p>
          <a:endParaRPr lang="en-US"/>
        </a:p>
      </dgm:t>
    </dgm:pt>
    <dgm:pt modelId="{78422163-93DF-45AC-8CDC-561482449B83}" type="pres">
      <dgm:prSet presAssocID="{42EE0B07-6664-437D-87EA-F9556B568BC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9C7077-6449-41F9-9947-5314D0E9A476}" type="pres">
      <dgm:prSet presAssocID="{DC09E47A-A908-4F52-A07E-F1496892741B}" presName="root1" presStyleCnt="0"/>
      <dgm:spPr/>
      <dgm:t>
        <a:bodyPr/>
        <a:lstStyle/>
        <a:p>
          <a:endParaRPr lang="en-US"/>
        </a:p>
      </dgm:t>
    </dgm:pt>
    <dgm:pt modelId="{09445DE1-8184-45CE-A0B2-CE9D79D83D5E}" type="pres">
      <dgm:prSet presAssocID="{DC09E47A-A908-4F52-A07E-F1496892741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ECB303-6C60-4790-9DD6-84BD73A5A6AE}" type="pres">
      <dgm:prSet presAssocID="{DC09E47A-A908-4F52-A07E-F1496892741B}" presName="level2hierChild" presStyleCnt="0"/>
      <dgm:spPr/>
      <dgm:t>
        <a:bodyPr/>
        <a:lstStyle/>
        <a:p>
          <a:endParaRPr lang="en-US"/>
        </a:p>
      </dgm:t>
    </dgm:pt>
    <dgm:pt modelId="{83EC205D-2ADB-49BA-81E3-B1E7E15391FC}" type="pres">
      <dgm:prSet presAssocID="{1036D346-83D7-47F6-80E3-059D0AA64650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33ABC8F6-2622-4E64-BFC2-9779F90B532D}" type="pres">
      <dgm:prSet presAssocID="{1036D346-83D7-47F6-80E3-059D0AA64650}" presName="connTx" presStyleLbl="parChTrans1D2" presStyleIdx="0" presStyleCnt="5"/>
      <dgm:spPr/>
      <dgm:t>
        <a:bodyPr/>
        <a:lstStyle/>
        <a:p>
          <a:endParaRPr lang="en-US"/>
        </a:p>
      </dgm:t>
    </dgm:pt>
    <dgm:pt modelId="{3AEBEA99-4ED3-4AD8-8253-998061DB40BA}" type="pres">
      <dgm:prSet presAssocID="{A6EFDA36-DF64-4DFF-AFD5-B366D9E0EED5}" presName="root2" presStyleCnt="0"/>
      <dgm:spPr/>
    </dgm:pt>
    <dgm:pt modelId="{D43642FD-9A64-4673-A0CE-C36584C6626D}" type="pres">
      <dgm:prSet presAssocID="{A6EFDA36-DF64-4DFF-AFD5-B366D9E0EED5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AC6433-2FF0-4878-ACFC-FBEC43DCDF5A}" type="pres">
      <dgm:prSet presAssocID="{A6EFDA36-DF64-4DFF-AFD5-B366D9E0EED5}" presName="level3hierChild" presStyleCnt="0"/>
      <dgm:spPr/>
    </dgm:pt>
    <dgm:pt modelId="{28C2F226-5510-49DC-A94C-0A64C8A58B78}" type="pres">
      <dgm:prSet presAssocID="{BBB79E06-5EF2-4D59-8306-5227AAD2DE18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086B9BAC-1A1D-4239-AA78-4DCEDB1BB803}" type="pres">
      <dgm:prSet presAssocID="{BBB79E06-5EF2-4D59-8306-5227AAD2DE18}" presName="connTx" presStyleLbl="parChTrans1D2" presStyleIdx="1" presStyleCnt="5"/>
      <dgm:spPr/>
      <dgm:t>
        <a:bodyPr/>
        <a:lstStyle/>
        <a:p>
          <a:endParaRPr lang="en-US"/>
        </a:p>
      </dgm:t>
    </dgm:pt>
    <dgm:pt modelId="{AF679A2F-DF96-44CE-947A-B24AC3E04D93}" type="pres">
      <dgm:prSet presAssocID="{EDB03D5A-38B9-4547-AF44-C37BD128E8A0}" presName="root2" presStyleCnt="0"/>
      <dgm:spPr/>
      <dgm:t>
        <a:bodyPr/>
        <a:lstStyle/>
        <a:p>
          <a:endParaRPr lang="en-US"/>
        </a:p>
      </dgm:t>
    </dgm:pt>
    <dgm:pt modelId="{A72B063E-69FF-48CF-BA57-0A127B899E09}" type="pres">
      <dgm:prSet presAssocID="{EDB03D5A-38B9-4547-AF44-C37BD128E8A0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5679B5-DA1E-4837-B64E-3EA994717062}" type="pres">
      <dgm:prSet presAssocID="{EDB03D5A-38B9-4547-AF44-C37BD128E8A0}" presName="level3hierChild" presStyleCnt="0"/>
      <dgm:spPr/>
      <dgm:t>
        <a:bodyPr/>
        <a:lstStyle/>
        <a:p>
          <a:endParaRPr lang="en-US"/>
        </a:p>
      </dgm:t>
    </dgm:pt>
    <dgm:pt modelId="{4EE93FC7-4AD6-4405-97E7-D5A1857EA99C}" type="pres">
      <dgm:prSet presAssocID="{85CA666A-AEE1-431F-822A-13268AB563EA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DE5902AB-5150-483A-8B68-F966FDFF7088}" type="pres">
      <dgm:prSet presAssocID="{85CA666A-AEE1-431F-822A-13268AB563EA}" presName="connTx" presStyleLbl="parChTrans1D2" presStyleIdx="2" presStyleCnt="5"/>
      <dgm:spPr/>
      <dgm:t>
        <a:bodyPr/>
        <a:lstStyle/>
        <a:p>
          <a:endParaRPr lang="en-US"/>
        </a:p>
      </dgm:t>
    </dgm:pt>
    <dgm:pt modelId="{D2D5F9F5-570E-44FD-9DB2-576E03B7BAA8}" type="pres">
      <dgm:prSet presAssocID="{8AA85B4C-D12F-4306-A973-B01C3C0C5B9E}" presName="root2" presStyleCnt="0"/>
      <dgm:spPr/>
      <dgm:t>
        <a:bodyPr/>
        <a:lstStyle/>
        <a:p>
          <a:endParaRPr lang="en-US"/>
        </a:p>
      </dgm:t>
    </dgm:pt>
    <dgm:pt modelId="{AA68CCEA-1825-45E5-968F-5BA9FE766DC2}" type="pres">
      <dgm:prSet presAssocID="{8AA85B4C-D12F-4306-A973-B01C3C0C5B9E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AB3A51-AD6D-4688-BF6C-D41FC0AC47CE}" type="pres">
      <dgm:prSet presAssocID="{8AA85B4C-D12F-4306-A973-B01C3C0C5B9E}" presName="level3hierChild" presStyleCnt="0"/>
      <dgm:spPr/>
      <dgm:t>
        <a:bodyPr/>
        <a:lstStyle/>
        <a:p>
          <a:endParaRPr lang="en-US"/>
        </a:p>
      </dgm:t>
    </dgm:pt>
    <dgm:pt modelId="{71CEF615-909C-4B36-A1E4-61B7AF13D093}" type="pres">
      <dgm:prSet presAssocID="{FB05476B-0A87-4E43-9401-A4EF1BD99EEC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19073648-F1B0-44F8-8893-E2B921DC9E17}" type="pres">
      <dgm:prSet presAssocID="{FB05476B-0A87-4E43-9401-A4EF1BD99EEC}" presName="connTx" presStyleLbl="parChTrans1D2" presStyleIdx="3" presStyleCnt="5"/>
      <dgm:spPr/>
      <dgm:t>
        <a:bodyPr/>
        <a:lstStyle/>
        <a:p>
          <a:endParaRPr lang="en-US"/>
        </a:p>
      </dgm:t>
    </dgm:pt>
    <dgm:pt modelId="{D862103C-F58E-4053-B7C1-902D5084EE6A}" type="pres">
      <dgm:prSet presAssocID="{441471D0-54A9-468A-AF4D-AFA107AB72A6}" presName="root2" presStyleCnt="0"/>
      <dgm:spPr/>
      <dgm:t>
        <a:bodyPr/>
        <a:lstStyle/>
        <a:p>
          <a:endParaRPr lang="en-US"/>
        </a:p>
      </dgm:t>
    </dgm:pt>
    <dgm:pt modelId="{970AA59F-F02D-42A9-B1B1-F6DBEAEE917A}" type="pres">
      <dgm:prSet presAssocID="{441471D0-54A9-468A-AF4D-AFA107AB72A6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6199C5-11E1-4C16-8EFE-7FDF72A4778D}" type="pres">
      <dgm:prSet presAssocID="{441471D0-54A9-468A-AF4D-AFA107AB72A6}" presName="level3hierChild" presStyleCnt="0"/>
      <dgm:spPr/>
      <dgm:t>
        <a:bodyPr/>
        <a:lstStyle/>
        <a:p>
          <a:endParaRPr lang="en-US"/>
        </a:p>
      </dgm:t>
    </dgm:pt>
    <dgm:pt modelId="{1E0F6DD9-283A-4AE5-BE3D-8D297F7AD8BF}" type="pres">
      <dgm:prSet presAssocID="{C3F38FDB-5D90-4B60-8EC5-A078C5FD9E42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77D16E90-CE14-4A9D-BC0E-CAA158C00EB2}" type="pres">
      <dgm:prSet presAssocID="{C3F38FDB-5D90-4B60-8EC5-A078C5FD9E42}" presName="connTx" presStyleLbl="parChTrans1D2" presStyleIdx="4" presStyleCnt="5"/>
      <dgm:spPr/>
      <dgm:t>
        <a:bodyPr/>
        <a:lstStyle/>
        <a:p>
          <a:endParaRPr lang="en-US"/>
        </a:p>
      </dgm:t>
    </dgm:pt>
    <dgm:pt modelId="{A60B68C1-FA9B-473E-AFB7-08836A0217DF}" type="pres">
      <dgm:prSet presAssocID="{8523DBB9-757C-49C5-BAA3-5574433DE650}" presName="root2" presStyleCnt="0"/>
      <dgm:spPr/>
      <dgm:t>
        <a:bodyPr/>
        <a:lstStyle/>
        <a:p>
          <a:endParaRPr lang="en-US"/>
        </a:p>
      </dgm:t>
    </dgm:pt>
    <dgm:pt modelId="{C5990E94-F078-43F1-A45C-0B6275FA41C4}" type="pres">
      <dgm:prSet presAssocID="{8523DBB9-757C-49C5-BAA3-5574433DE650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5178CE-8BB5-4062-9A17-E359470B2AE9}" type="pres">
      <dgm:prSet presAssocID="{8523DBB9-757C-49C5-BAA3-5574433DE650}" presName="level3hierChild" presStyleCnt="0"/>
      <dgm:spPr/>
      <dgm:t>
        <a:bodyPr/>
        <a:lstStyle/>
        <a:p>
          <a:endParaRPr lang="en-US"/>
        </a:p>
      </dgm:t>
    </dgm:pt>
  </dgm:ptLst>
  <dgm:cxnLst>
    <dgm:cxn modelId="{B60B31E7-3604-4592-A843-DD532A9ACE9B}" type="presOf" srcId="{1036D346-83D7-47F6-80E3-059D0AA64650}" destId="{83EC205D-2ADB-49BA-81E3-B1E7E15391FC}" srcOrd="0" destOrd="0" presId="urn:microsoft.com/office/officeart/2008/layout/HorizontalMultiLevelHierarchy"/>
    <dgm:cxn modelId="{540E88FE-8A86-487D-A5A9-640DF671722E}" type="presOf" srcId="{A6EFDA36-DF64-4DFF-AFD5-B366D9E0EED5}" destId="{D43642FD-9A64-4673-A0CE-C36584C6626D}" srcOrd="0" destOrd="0" presId="urn:microsoft.com/office/officeart/2008/layout/HorizontalMultiLevelHierarchy"/>
    <dgm:cxn modelId="{26EDFCB0-B8A9-4256-883D-4FCE25A2D046}" type="presOf" srcId="{85CA666A-AEE1-431F-822A-13268AB563EA}" destId="{4EE93FC7-4AD6-4405-97E7-D5A1857EA99C}" srcOrd="0" destOrd="0" presId="urn:microsoft.com/office/officeart/2008/layout/HorizontalMultiLevelHierarchy"/>
    <dgm:cxn modelId="{EFEAAF4F-24D7-4CEA-B5E7-139477B79D79}" srcId="{DC09E47A-A908-4F52-A07E-F1496892741B}" destId="{8523DBB9-757C-49C5-BAA3-5574433DE650}" srcOrd="4" destOrd="0" parTransId="{C3F38FDB-5D90-4B60-8EC5-A078C5FD9E42}" sibTransId="{F5AAE40A-B6A9-44D3-B881-2B80C5CEDA9F}"/>
    <dgm:cxn modelId="{8CAF2DED-4433-4D54-9A09-EA9823E2DD9D}" srcId="{DC09E47A-A908-4F52-A07E-F1496892741B}" destId="{A6EFDA36-DF64-4DFF-AFD5-B366D9E0EED5}" srcOrd="0" destOrd="0" parTransId="{1036D346-83D7-47F6-80E3-059D0AA64650}" sibTransId="{E3660DA1-9417-4F79-9152-E088B22E22E2}"/>
    <dgm:cxn modelId="{D510C5AA-AF5A-439F-B719-1D498D3E4C80}" type="presOf" srcId="{BBB79E06-5EF2-4D59-8306-5227AAD2DE18}" destId="{28C2F226-5510-49DC-A94C-0A64C8A58B78}" srcOrd="0" destOrd="0" presId="urn:microsoft.com/office/officeart/2008/layout/HorizontalMultiLevelHierarchy"/>
    <dgm:cxn modelId="{5026978D-D39B-44F0-994E-EDB33B739803}" type="presOf" srcId="{42EE0B07-6664-437D-87EA-F9556B568BC1}" destId="{78422163-93DF-45AC-8CDC-561482449B83}" srcOrd="0" destOrd="0" presId="urn:microsoft.com/office/officeart/2008/layout/HorizontalMultiLevelHierarchy"/>
    <dgm:cxn modelId="{E207B812-3768-4404-AE33-F077ECEC124D}" srcId="{DC09E47A-A908-4F52-A07E-F1496892741B}" destId="{EDB03D5A-38B9-4547-AF44-C37BD128E8A0}" srcOrd="1" destOrd="0" parTransId="{BBB79E06-5EF2-4D59-8306-5227AAD2DE18}" sibTransId="{B0ED0494-0F53-4876-8B65-A2BE1259B4EB}"/>
    <dgm:cxn modelId="{96B33D6F-0197-40B1-9DD9-88060F618223}" type="presOf" srcId="{FB05476B-0A87-4E43-9401-A4EF1BD99EEC}" destId="{19073648-F1B0-44F8-8893-E2B921DC9E17}" srcOrd="1" destOrd="0" presId="urn:microsoft.com/office/officeart/2008/layout/HorizontalMultiLevelHierarchy"/>
    <dgm:cxn modelId="{43E55725-9850-4783-8D82-8DDFD85A868F}" type="presOf" srcId="{C3F38FDB-5D90-4B60-8EC5-A078C5FD9E42}" destId="{1E0F6DD9-283A-4AE5-BE3D-8D297F7AD8BF}" srcOrd="0" destOrd="0" presId="urn:microsoft.com/office/officeart/2008/layout/HorizontalMultiLevelHierarchy"/>
    <dgm:cxn modelId="{B0C87C5D-8785-44F0-A46E-0F24EF12DC46}" type="presOf" srcId="{1036D346-83D7-47F6-80E3-059D0AA64650}" destId="{33ABC8F6-2622-4E64-BFC2-9779F90B532D}" srcOrd="1" destOrd="0" presId="urn:microsoft.com/office/officeart/2008/layout/HorizontalMultiLevelHierarchy"/>
    <dgm:cxn modelId="{42E9391B-DBFE-4CF1-85B3-447C643E452D}" type="presOf" srcId="{8523DBB9-757C-49C5-BAA3-5574433DE650}" destId="{C5990E94-F078-43F1-A45C-0B6275FA41C4}" srcOrd="0" destOrd="0" presId="urn:microsoft.com/office/officeart/2008/layout/HorizontalMultiLevelHierarchy"/>
    <dgm:cxn modelId="{6385AB33-B86B-4561-8C70-85DC75D380DF}" type="presOf" srcId="{8AA85B4C-D12F-4306-A973-B01C3C0C5B9E}" destId="{AA68CCEA-1825-45E5-968F-5BA9FE766DC2}" srcOrd="0" destOrd="0" presId="urn:microsoft.com/office/officeart/2008/layout/HorizontalMultiLevelHierarchy"/>
    <dgm:cxn modelId="{6FF5BB6B-F284-4C12-8907-6E290D2589BC}" srcId="{DC09E47A-A908-4F52-A07E-F1496892741B}" destId="{441471D0-54A9-468A-AF4D-AFA107AB72A6}" srcOrd="3" destOrd="0" parTransId="{FB05476B-0A87-4E43-9401-A4EF1BD99EEC}" sibTransId="{1BF07535-ADAB-4AF6-831F-EBD836B51309}"/>
    <dgm:cxn modelId="{4924BC38-20D5-4716-8222-8A6293C2F6FF}" srcId="{42EE0B07-6664-437D-87EA-F9556B568BC1}" destId="{DC09E47A-A908-4F52-A07E-F1496892741B}" srcOrd="0" destOrd="0" parTransId="{395368B6-6540-4D73-B9BB-B5F75A2EAC45}" sibTransId="{A82C1019-BFAD-4692-88D4-09331A07EE50}"/>
    <dgm:cxn modelId="{0227A90E-2DB6-4CBD-AB35-F8333F61A20E}" type="presOf" srcId="{441471D0-54A9-468A-AF4D-AFA107AB72A6}" destId="{970AA59F-F02D-42A9-B1B1-F6DBEAEE917A}" srcOrd="0" destOrd="0" presId="urn:microsoft.com/office/officeart/2008/layout/HorizontalMultiLevelHierarchy"/>
    <dgm:cxn modelId="{68A7057F-B5A7-45A0-9055-6ABC987928F7}" type="presOf" srcId="{FB05476B-0A87-4E43-9401-A4EF1BD99EEC}" destId="{71CEF615-909C-4B36-A1E4-61B7AF13D093}" srcOrd="0" destOrd="0" presId="urn:microsoft.com/office/officeart/2008/layout/HorizontalMultiLevelHierarchy"/>
    <dgm:cxn modelId="{9BCCE732-46E7-4095-B148-44724A41EF0B}" type="presOf" srcId="{BBB79E06-5EF2-4D59-8306-5227AAD2DE18}" destId="{086B9BAC-1A1D-4239-AA78-4DCEDB1BB803}" srcOrd="1" destOrd="0" presId="urn:microsoft.com/office/officeart/2008/layout/HorizontalMultiLevelHierarchy"/>
    <dgm:cxn modelId="{633D7B41-DC28-46B3-A351-41181972FA73}" type="presOf" srcId="{EDB03D5A-38B9-4547-AF44-C37BD128E8A0}" destId="{A72B063E-69FF-48CF-BA57-0A127B899E09}" srcOrd="0" destOrd="0" presId="urn:microsoft.com/office/officeart/2008/layout/HorizontalMultiLevelHierarchy"/>
    <dgm:cxn modelId="{352D3B44-F272-4A8D-BD09-14DD062976D9}" srcId="{DC09E47A-A908-4F52-A07E-F1496892741B}" destId="{8AA85B4C-D12F-4306-A973-B01C3C0C5B9E}" srcOrd="2" destOrd="0" parTransId="{85CA666A-AEE1-431F-822A-13268AB563EA}" sibTransId="{8C8383F6-9EE3-4146-A78F-9F77AB702C43}"/>
    <dgm:cxn modelId="{9F310234-52EE-4E8A-B45E-29F2726FC181}" type="presOf" srcId="{DC09E47A-A908-4F52-A07E-F1496892741B}" destId="{09445DE1-8184-45CE-A0B2-CE9D79D83D5E}" srcOrd="0" destOrd="0" presId="urn:microsoft.com/office/officeart/2008/layout/HorizontalMultiLevelHierarchy"/>
    <dgm:cxn modelId="{69D80546-70DA-4056-9ADE-6EBCEA899184}" type="presOf" srcId="{C3F38FDB-5D90-4B60-8EC5-A078C5FD9E42}" destId="{77D16E90-CE14-4A9D-BC0E-CAA158C00EB2}" srcOrd="1" destOrd="0" presId="urn:microsoft.com/office/officeart/2008/layout/HorizontalMultiLevelHierarchy"/>
    <dgm:cxn modelId="{0AA5F2E7-F4FD-4CAA-BE87-FC171D6CE2F7}" type="presOf" srcId="{85CA666A-AEE1-431F-822A-13268AB563EA}" destId="{DE5902AB-5150-483A-8B68-F966FDFF7088}" srcOrd="1" destOrd="0" presId="urn:microsoft.com/office/officeart/2008/layout/HorizontalMultiLevelHierarchy"/>
    <dgm:cxn modelId="{57598DCC-D39C-4E59-A905-956246D140B2}" type="presParOf" srcId="{78422163-93DF-45AC-8CDC-561482449B83}" destId="{0E9C7077-6449-41F9-9947-5314D0E9A476}" srcOrd="0" destOrd="0" presId="urn:microsoft.com/office/officeart/2008/layout/HorizontalMultiLevelHierarchy"/>
    <dgm:cxn modelId="{1BF3274F-0A76-4626-8E23-0FC689FF6FD5}" type="presParOf" srcId="{0E9C7077-6449-41F9-9947-5314D0E9A476}" destId="{09445DE1-8184-45CE-A0B2-CE9D79D83D5E}" srcOrd="0" destOrd="0" presId="urn:microsoft.com/office/officeart/2008/layout/HorizontalMultiLevelHierarchy"/>
    <dgm:cxn modelId="{F56C89DF-18F3-41CB-9024-82FDEC378248}" type="presParOf" srcId="{0E9C7077-6449-41F9-9947-5314D0E9A476}" destId="{A6ECB303-6C60-4790-9DD6-84BD73A5A6AE}" srcOrd="1" destOrd="0" presId="urn:microsoft.com/office/officeart/2008/layout/HorizontalMultiLevelHierarchy"/>
    <dgm:cxn modelId="{80D9A8E4-BE08-4F8E-A6E3-DD27C8593710}" type="presParOf" srcId="{A6ECB303-6C60-4790-9DD6-84BD73A5A6AE}" destId="{83EC205D-2ADB-49BA-81E3-B1E7E15391FC}" srcOrd="0" destOrd="0" presId="urn:microsoft.com/office/officeart/2008/layout/HorizontalMultiLevelHierarchy"/>
    <dgm:cxn modelId="{E6F1EF35-4172-4C5A-8534-1BA6B61C2CB1}" type="presParOf" srcId="{83EC205D-2ADB-49BA-81E3-B1E7E15391FC}" destId="{33ABC8F6-2622-4E64-BFC2-9779F90B532D}" srcOrd="0" destOrd="0" presId="urn:microsoft.com/office/officeart/2008/layout/HorizontalMultiLevelHierarchy"/>
    <dgm:cxn modelId="{A80960C6-B185-456B-A4D3-06ADFBDBC95F}" type="presParOf" srcId="{A6ECB303-6C60-4790-9DD6-84BD73A5A6AE}" destId="{3AEBEA99-4ED3-4AD8-8253-998061DB40BA}" srcOrd="1" destOrd="0" presId="urn:microsoft.com/office/officeart/2008/layout/HorizontalMultiLevelHierarchy"/>
    <dgm:cxn modelId="{CCF53937-69AC-450F-B79A-58D9BEEFFC03}" type="presParOf" srcId="{3AEBEA99-4ED3-4AD8-8253-998061DB40BA}" destId="{D43642FD-9A64-4673-A0CE-C36584C6626D}" srcOrd="0" destOrd="0" presId="urn:microsoft.com/office/officeart/2008/layout/HorizontalMultiLevelHierarchy"/>
    <dgm:cxn modelId="{0D04790E-100A-4F5C-AD45-2A4A4EC1787B}" type="presParOf" srcId="{3AEBEA99-4ED3-4AD8-8253-998061DB40BA}" destId="{D4AC6433-2FF0-4878-ACFC-FBEC43DCDF5A}" srcOrd="1" destOrd="0" presId="urn:microsoft.com/office/officeart/2008/layout/HorizontalMultiLevelHierarchy"/>
    <dgm:cxn modelId="{DA5A51F6-601A-4D78-B0E5-2C4F2F911264}" type="presParOf" srcId="{A6ECB303-6C60-4790-9DD6-84BD73A5A6AE}" destId="{28C2F226-5510-49DC-A94C-0A64C8A58B78}" srcOrd="2" destOrd="0" presId="urn:microsoft.com/office/officeart/2008/layout/HorizontalMultiLevelHierarchy"/>
    <dgm:cxn modelId="{80B5CE0F-94EF-4141-92B1-E119011C8DBE}" type="presParOf" srcId="{28C2F226-5510-49DC-A94C-0A64C8A58B78}" destId="{086B9BAC-1A1D-4239-AA78-4DCEDB1BB803}" srcOrd="0" destOrd="0" presId="urn:microsoft.com/office/officeart/2008/layout/HorizontalMultiLevelHierarchy"/>
    <dgm:cxn modelId="{4EAF7A4F-851F-40A3-955C-9C231103E429}" type="presParOf" srcId="{A6ECB303-6C60-4790-9DD6-84BD73A5A6AE}" destId="{AF679A2F-DF96-44CE-947A-B24AC3E04D93}" srcOrd="3" destOrd="0" presId="urn:microsoft.com/office/officeart/2008/layout/HorizontalMultiLevelHierarchy"/>
    <dgm:cxn modelId="{DB414354-2047-43E5-80FB-D9667BC59440}" type="presParOf" srcId="{AF679A2F-DF96-44CE-947A-B24AC3E04D93}" destId="{A72B063E-69FF-48CF-BA57-0A127B899E09}" srcOrd="0" destOrd="0" presId="urn:microsoft.com/office/officeart/2008/layout/HorizontalMultiLevelHierarchy"/>
    <dgm:cxn modelId="{2DFC45C5-22C0-4D91-97DB-2D4E94DCEBBB}" type="presParOf" srcId="{AF679A2F-DF96-44CE-947A-B24AC3E04D93}" destId="{445679B5-DA1E-4837-B64E-3EA994717062}" srcOrd="1" destOrd="0" presId="urn:microsoft.com/office/officeart/2008/layout/HorizontalMultiLevelHierarchy"/>
    <dgm:cxn modelId="{BFFAC060-3565-4649-97F1-B203BC96F6CB}" type="presParOf" srcId="{A6ECB303-6C60-4790-9DD6-84BD73A5A6AE}" destId="{4EE93FC7-4AD6-4405-97E7-D5A1857EA99C}" srcOrd="4" destOrd="0" presId="urn:microsoft.com/office/officeart/2008/layout/HorizontalMultiLevelHierarchy"/>
    <dgm:cxn modelId="{537BCEE8-9776-4296-B021-F9FA0FD9A85A}" type="presParOf" srcId="{4EE93FC7-4AD6-4405-97E7-D5A1857EA99C}" destId="{DE5902AB-5150-483A-8B68-F966FDFF7088}" srcOrd="0" destOrd="0" presId="urn:microsoft.com/office/officeart/2008/layout/HorizontalMultiLevelHierarchy"/>
    <dgm:cxn modelId="{33625146-D8F1-4872-86CB-B77582AC93B8}" type="presParOf" srcId="{A6ECB303-6C60-4790-9DD6-84BD73A5A6AE}" destId="{D2D5F9F5-570E-44FD-9DB2-576E03B7BAA8}" srcOrd="5" destOrd="0" presId="urn:microsoft.com/office/officeart/2008/layout/HorizontalMultiLevelHierarchy"/>
    <dgm:cxn modelId="{F41C5E6E-862A-4291-8700-DDC83CDE5DE2}" type="presParOf" srcId="{D2D5F9F5-570E-44FD-9DB2-576E03B7BAA8}" destId="{AA68CCEA-1825-45E5-968F-5BA9FE766DC2}" srcOrd="0" destOrd="0" presId="urn:microsoft.com/office/officeart/2008/layout/HorizontalMultiLevelHierarchy"/>
    <dgm:cxn modelId="{E7326DD6-9417-4D04-976A-076C08DA70EF}" type="presParOf" srcId="{D2D5F9F5-570E-44FD-9DB2-576E03B7BAA8}" destId="{EFAB3A51-AD6D-4688-BF6C-D41FC0AC47CE}" srcOrd="1" destOrd="0" presId="urn:microsoft.com/office/officeart/2008/layout/HorizontalMultiLevelHierarchy"/>
    <dgm:cxn modelId="{BB218550-452D-4F0D-A237-F9F9A9367A0D}" type="presParOf" srcId="{A6ECB303-6C60-4790-9DD6-84BD73A5A6AE}" destId="{71CEF615-909C-4B36-A1E4-61B7AF13D093}" srcOrd="6" destOrd="0" presId="urn:microsoft.com/office/officeart/2008/layout/HorizontalMultiLevelHierarchy"/>
    <dgm:cxn modelId="{BAA4EB3D-9456-4E43-B927-20002E33D09C}" type="presParOf" srcId="{71CEF615-909C-4B36-A1E4-61B7AF13D093}" destId="{19073648-F1B0-44F8-8893-E2B921DC9E17}" srcOrd="0" destOrd="0" presId="urn:microsoft.com/office/officeart/2008/layout/HorizontalMultiLevelHierarchy"/>
    <dgm:cxn modelId="{38FA608B-9031-4379-A5D1-EBE01AED1B99}" type="presParOf" srcId="{A6ECB303-6C60-4790-9DD6-84BD73A5A6AE}" destId="{D862103C-F58E-4053-B7C1-902D5084EE6A}" srcOrd="7" destOrd="0" presId="urn:microsoft.com/office/officeart/2008/layout/HorizontalMultiLevelHierarchy"/>
    <dgm:cxn modelId="{34E769C1-D3D1-4CF0-BBB6-C20305E238D6}" type="presParOf" srcId="{D862103C-F58E-4053-B7C1-902D5084EE6A}" destId="{970AA59F-F02D-42A9-B1B1-F6DBEAEE917A}" srcOrd="0" destOrd="0" presId="urn:microsoft.com/office/officeart/2008/layout/HorizontalMultiLevelHierarchy"/>
    <dgm:cxn modelId="{0E2FDB13-FCD9-416C-8AA7-C5031B4019EB}" type="presParOf" srcId="{D862103C-F58E-4053-B7C1-902D5084EE6A}" destId="{3A6199C5-11E1-4C16-8EFE-7FDF72A4778D}" srcOrd="1" destOrd="0" presId="urn:microsoft.com/office/officeart/2008/layout/HorizontalMultiLevelHierarchy"/>
    <dgm:cxn modelId="{460AFD85-147D-4638-8DDA-36C804330FF2}" type="presParOf" srcId="{A6ECB303-6C60-4790-9DD6-84BD73A5A6AE}" destId="{1E0F6DD9-283A-4AE5-BE3D-8D297F7AD8BF}" srcOrd="8" destOrd="0" presId="urn:microsoft.com/office/officeart/2008/layout/HorizontalMultiLevelHierarchy"/>
    <dgm:cxn modelId="{A1E1474C-BCDE-46E1-B0A9-21C503C0A5F9}" type="presParOf" srcId="{1E0F6DD9-283A-4AE5-BE3D-8D297F7AD8BF}" destId="{77D16E90-CE14-4A9D-BC0E-CAA158C00EB2}" srcOrd="0" destOrd="0" presId="urn:microsoft.com/office/officeart/2008/layout/HorizontalMultiLevelHierarchy"/>
    <dgm:cxn modelId="{50BE03B4-0856-40A6-A73B-91F29045AAF0}" type="presParOf" srcId="{A6ECB303-6C60-4790-9DD6-84BD73A5A6AE}" destId="{A60B68C1-FA9B-473E-AFB7-08836A0217DF}" srcOrd="9" destOrd="0" presId="urn:microsoft.com/office/officeart/2008/layout/HorizontalMultiLevelHierarchy"/>
    <dgm:cxn modelId="{B5991C9D-5BC3-4E2F-B995-3B4A5C1535F3}" type="presParOf" srcId="{A60B68C1-FA9B-473E-AFB7-08836A0217DF}" destId="{C5990E94-F078-43F1-A45C-0B6275FA41C4}" srcOrd="0" destOrd="0" presId="urn:microsoft.com/office/officeart/2008/layout/HorizontalMultiLevelHierarchy"/>
    <dgm:cxn modelId="{2E1BC930-E39F-41C7-832E-6334620227B9}" type="presParOf" srcId="{A60B68C1-FA9B-473E-AFB7-08836A0217DF}" destId="{A25178CE-8BB5-4062-9A17-E359470B2AE9}" srcOrd="1" destOrd="0" presId="urn:microsoft.com/office/officeart/2008/layout/HorizontalMultiLevelHierarchy"/>
  </dgm:cxnLst>
  <dgm:bg>
    <a:effectLst>
      <a:glow rad="228600">
        <a:schemeClr val="accent6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EE0B07-6664-437D-87EA-F9556B568BC1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C09E47A-A908-4F52-A07E-F1496892741B}">
      <dgm:prSet phldrT="[Text]" custT="1"/>
      <dgm:spPr>
        <a:solidFill>
          <a:srgbClr val="00B050"/>
        </a:solidFill>
      </dgm:spPr>
      <dgm:t>
        <a:bodyPr/>
        <a:lstStyle/>
        <a:p>
          <a:r>
            <a:rPr lang="bn-BD" sz="6000" b="1" dirty="0" smtClean="0">
              <a:latin typeface="NikoshBAN" panose="02000000000000000000" pitchFamily="2" charset="0"/>
              <a:cs typeface="NikoshBAN" panose="02000000000000000000" pitchFamily="2" charset="0"/>
            </a:rPr>
            <a:t>মালিকানা স্বত্ত্ব</a:t>
          </a:r>
          <a:endParaRPr lang="en-US" sz="60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95368B6-6540-4D73-B9BB-B5F75A2EAC45}" type="parTrans" cxnId="{4924BC38-20D5-4716-8222-8A6293C2F6FF}">
      <dgm:prSet/>
      <dgm:spPr/>
      <dgm:t>
        <a:bodyPr/>
        <a:lstStyle/>
        <a:p>
          <a:endParaRPr lang="en-US" sz="1600"/>
        </a:p>
      </dgm:t>
    </dgm:pt>
    <dgm:pt modelId="{A82C1019-BFAD-4692-88D4-09331A07EE50}" type="sibTrans" cxnId="{4924BC38-20D5-4716-8222-8A6293C2F6FF}">
      <dgm:prSet/>
      <dgm:spPr/>
      <dgm:t>
        <a:bodyPr/>
        <a:lstStyle/>
        <a:p>
          <a:endParaRPr lang="en-US" sz="1600"/>
        </a:p>
      </dgm:t>
    </dgm:pt>
    <dgm:pt modelId="{FFB0466F-46D7-4232-A015-3D0B0F36AE47}">
      <dgm:prSet phldrT="[Text]" custT="1"/>
      <dgm:spPr>
        <a:solidFill>
          <a:srgbClr val="00B0F0"/>
        </a:solidFill>
      </dgm:spPr>
      <dgm:t>
        <a:bodyPr/>
        <a:lstStyle/>
        <a:p>
          <a:r>
            <a:rPr lang="bn-BD" sz="5400" b="1" dirty="0" smtClean="0">
              <a:latin typeface="NikoshBAN" panose="02000000000000000000" pitchFamily="2" charset="0"/>
              <a:cs typeface="NikoshBAN" panose="02000000000000000000" pitchFamily="2" charset="0"/>
            </a:rPr>
            <a:t>মূলধন</a:t>
          </a:r>
          <a:endParaRPr lang="en-US" sz="5400" b="1" dirty="0"/>
        </a:p>
      </dgm:t>
    </dgm:pt>
    <dgm:pt modelId="{4A53CB63-836F-4451-A1B0-F66580350DA3}" type="parTrans" cxnId="{81D2EE34-22E9-4FFF-BE8F-12E0E1A77C64}">
      <dgm:prSet custT="1"/>
      <dgm:spPr/>
      <dgm:t>
        <a:bodyPr/>
        <a:lstStyle/>
        <a:p>
          <a:endParaRPr lang="en-US" sz="700"/>
        </a:p>
      </dgm:t>
    </dgm:pt>
    <dgm:pt modelId="{780654F8-9A5F-44D7-94EF-C47B43A4F7FE}" type="sibTrans" cxnId="{81D2EE34-22E9-4FFF-BE8F-12E0E1A77C64}">
      <dgm:prSet/>
      <dgm:spPr/>
      <dgm:t>
        <a:bodyPr/>
        <a:lstStyle/>
        <a:p>
          <a:endParaRPr lang="en-US" sz="1600"/>
        </a:p>
      </dgm:t>
    </dgm:pt>
    <dgm:pt modelId="{441471D0-54A9-468A-AF4D-AFA107AB72A6}">
      <dgm:prSet phldrT="[Text]" custT="1"/>
      <dgm:spPr>
        <a:solidFill>
          <a:srgbClr val="0070C0"/>
        </a:solidFill>
      </dgm:spPr>
      <dgm:t>
        <a:bodyPr/>
        <a:lstStyle/>
        <a:p>
          <a:r>
            <a:rPr lang="bn-BD" sz="5400" b="1" dirty="0" smtClean="0">
              <a:latin typeface="NikoshBAN" panose="02000000000000000000" pitchFamily="2" charset="0"/>
              <a:cs typeface="NikoshBAN" panose="02000000000000000000" pitchFamily="2" charset="0"/>
            </a:rPr>
            <a:t>মজুরি</a:t>
          </a:r>
          <a:endParaRPr lang="en-US" sz="5400" b="1" dirty="0"/>
        </a:p>
      </dgm:t>
    </dgm:pt>
    <dgm:pt modelId="{FB05476B-0A87-4E43-9401-A4EF1BD99EEC}" type="parTrans" cxnId="{6FF5BB6B-F284-4C12-8907-6E290D2589BC}">
      <dgm:prSet custT="1"/>
      <dgm:spPr/>
      <dgm:t>
        <a:bodyPr/>
        <a:lstStyle/>
        <a:p>
          <a:endParaRPr lang="en-US" sz="400"/>
        </a:p>
      </dgm:t>
    </dgm:pt>
    <dgm:pt modelId="{1BF07535-ADAB-4AF6-831F-EBD836B51309}" type="sibTrans" cxnId="{6FF5BB6B-F284-4C12-8907-6E290D2589BC}">
      <dgm:prSet/>
      <dgm:spPr/>
      <dgm:t>
        <a:bodyPr/>
        <a:lstStyle/>
        <a:p>
          <a:endParaRPr lang="en-US" sz="1600"/>
        </a:p>
      </dgm:t>
    </dgm:pt>
    <dgm:pt modelId="{8523DBB9-757C-49C5-BAA3-5574433DE650}">
      <dgm:prSet phldrT="[Text]" custT="1"/>
      <dgm:spPr>
        <a:solidFill>
          <a:srgbClr val="00B0F0"/>
        </a:solidFill>
      </dgm:spPr>
      <dgm:t>
        <a:bodyPr/>
        <a:lstStyle/>
        <a:p>
          <a:r>
            <a:rPr lang="bn-BD" sz="5400" b="1" dirty="0" smtClean="0">
              <a:latin typeface="NikoshBAN" panose="02000000000000000000" pitchFamily="2" charset="0"/>
              <a:cs typeface="NikoshBAN" panose="02000000000000000000" pitchFamily="2" charset="0"/>
            </a:rPr>
            <a:t>বেতন</a:t>
          </a:r>
          <a:endParaRPr lang="en-US" sz="5400" b="1" dirty="0"/>
        </a:p>
      </dgm:t>
    </dgm:pt>
    <dgm:pt modelId="{C3F38FDB-5D90-4B60-8EC5-A078C5FD9E42}" type="parTrans" cxnId="{EFEAAF4F-24D7-4CEA-B5E7-139477B79D79}">
      <dgm:prSet custT="1"/>
      <dgm:spPr/>
      <dgm:t>
        <a:bodyPr/>
        <a:lstStyle/>
        <a:p>
          <a:endParaRPr lang="en-US" sz="700"/>
        </a:p>
      </dgm:t>
    </dgm:pt>
    <dgm:pt modelId="{F5AAE40A-B6A9-44D3-B881-2B80C5CEDA9F}" type="sibTrans" cxnId="{EFEAAF4F-24D7-4CEA-B5E7-139477B79D79}">
      <dgm:prSet/>
      <dgm:spPr/>
      <dgm:t>
        <a:bodyPr/>
        <a:lstStyle/>
        <a:p>
          <a:endParaRPr lang="en-US" sz="1600"/>
        </a:p>
      </dgm:t>
    </dgm:pt>
    <dgm:pt modelId="{8AA85B4C-D12F-4306-A973-B01C3C0C5B9E}">
      <dgm:prSet phldrT="[Text]" custT="1"/>
      <dgm:spPr>
        <a:solidFill>
          <a:srgbClr val="00B0F0"/>
        </a:solidFill>
      </dgm:spPr>
      <dgm:t>
        <a:bodyPr/>
        <a:lstStyle/>
        <a:p>
          <a:r>
            <a:rPr lang="bn-BD" sz="5400" b="1" dirty="0" smtClean="0">
              <a:latin typeface="NikoshBAN" panose="02000000000000000000" pitchFamily="2" charset="0"/>
              <a:cs typeface="NikoshBAN" panose="02000000000000000000" pitchFamily="2" charset="0"/>
            </a:rPr>
            <a:t>জীবনবীমা</a:t>
          </a:r>
          <a:endParaRPr lang="en-US" sz="5400" b="1" dirty="0"/>
        </a:p>
      </dgm:t>
    </dgm:pt>
    <dgm:pt modelId="{85CA666A-AEE1-431F-822A-13268AB563EA}" type="parTrans" cxnId="{352D3B44-F272-4A8D-BD09-14DD062976D9}">
      <dgm:prSet custT="1"/>
      <dgm:spPr/>
      <dgm:t>
        <a:bodyPr/>
        <a:lstStyle/>
        <a:p>
          <a:endParaRPr lang="en-US" sz="400"/>
        </a:p>
      </dgm:t>
    </dgm:pt>
    <dgm:pt modelId="{8C8383F6-9EE3-4146-A78F-9F77AB702C43}" type="sibTrans" cxnId="{352D3B44-F272-4A8D-BD09-14DD062976D9}">
      <dgm:prSet/>
      <dgm:spPr/>
      <dgm:t>
        <a:bodyPr/>
        <a:lstStyle/>
        <a:p>
          <a:endParaRPr lang="en-US" sz="1600"/>
        </a:p>
      </dgm:t>
    </dgm:pt>
    <dgm:pt modelId="{EDB03D5A-38B9-4547-AF44-C37BD128E8A0}">
      <dgm:prSet phldrT="[Text]" custT="1"/>
      <dgm:spPr/>
      <dgm:t>
        <a:bodyPr/>
        <a:lstStyle/>
        <a:p>
          <a:r>
            <a:rPr lang="bn-BD" sz="5400" b="1" dirty="0" smtClean="0">
              <a:latin typeface="NikoshBAN" panose="02000000000000000000" pitchFamily="2" charset="0"/>
              <a:cs typeface="NikoshBAN" panose="02000000000000000000" pitchFamily="2" charset="0"/>
            </a:rPr>
            <a:t>আয়কর</a:t>
          </a:r>
          <a:endParaRPr lang="en-US" sz="5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BB79E06-5EF2-4D59-8306-5227AAD2DE18}" type="parTrans" cxnId="{E207B812-3768-4404-AE33-F077ECEC124D}">
      <dgm:prSet custT="1"/>
      <dgm:spPr/>
      <dgm:t>
        <a:bodyPr/>
        <a:lstStyle/>
        <a:p>
          <a:endParaRPr lang="en-US" sz="400"/>
        </a:p>
      </dgm:t>
    </dgm:pt>
    <dgm:pt modelId="{B0ED0494-0F53-4876-8B65-A2BE1259B4EB}" type="sibTrans" cxnId="{E207B812-3768-4404-AE33-F077ECEC124D}">
      <dgm:prSet/>
      <dgm:spPr/>
      <dgm:t>
        <a:bodyPr/>
        <a:lstStyle/>
        <a:p>
          <a:endParaRPr lang="en-US" sz="1600"/>
        </a:p>
      </dgm:t>
    </dgm:pt>
    <dgm:pt modelId="{78422163-93DF-45AC-8CDC-561482449B83}" type="pres">
      <dgm:prSet presAssocID="{42EE0B07-6664-437D-87EA-F9556B568BC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9C7077-6449-41F9-9947-5314D0E9A476}" type="pres">
      <dgm:prSet presAssocID="{DC09E47A-A908-4F52-A07E-F1496892741B}" presName="root1" presStyleCnt="0"/>
      <dgm:spPr/>
    </dgm:pt>
    <dgm:pt modelId="{09445DE1-8184-45CE-A0B2-CE9D79D83D5E}" type="pres">
      <dgm:prSet presAssocID="{DC09E47A-A908-4F52-A07E-F1496892741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ECB303-6C60-4790-9DD6-84BD73A5A6AE}" type="pres">
      <dgm:prSet presAssocID="{DC09E47A-A908-4F52-A07E-F1496892741B}" presName="level2hierChild" presStyleCnt="0"/>
      <dgm:spPr/>
    </dgm:pt>
    <dgm:pt modelId="{B6339EA3-C305-4739-8DBB-620F84D6B0D6}" type="pres">
      <dgm:prSet presAssocID="{4A53CB63-836F-4451-A1B0-F66580350DA3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75D0FEA1-2DC8-4803-8970-697EAA061BAD}" type="pres">
      <dgm:prSet presAssocID="{4A53CB63-836F-4451-A1B0-F66580350DA3}" presName="connTx" presStyleLbl="parChTrans1D2" presStyleIdx="0" presStyleCnt="5"/>
      <dgm:spPr/>
      <dgm:t>
        <a:bodyPr/>
        <a:lstStyle/>
        <a:p>
          <a:endParaRPr lang="en-US"/>
        </a:p>
      </dgm:t>
    </dgm:pt>
    <dgm:pt modelId="{C65497C2-6993-4CCB-A2CE-B7E1A36D1307}" type="pres">
      <dgm:prSet presAssocID="{FFB0466F-46D7-4232-A015-3D0B0F36AE47}" presName="root2" presStyleCnt="0"/>
      <dgm:spPr/>
    </dgm:pt>
    <dgm:pt modelId="{A7F52AA5-CE87-4B7C-A8C9-5AF63FBBCBEA}" type="pres">
      <dgm:prSet presAssocID="{FFB0466F-46D7-4232-A015-3D0B0F36AE47}" presName="LevelTwoTextNode" presStyleLbl="node2" presStyleIdx="0" presStyleCnt="5" custLinFactNeighborX="80510" custLinFactNeighborY="-16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44B7CA-89E1-4A32-B68F-98568B711279}" type="pres">
      <dgm:prSet presAssocID="{FFB0466F-46D7-4232-A015-3D0B0F36AE47}" presName="level3hierChild" presStyleCnt="0"/>
      <dgm:spPr/>
    </dgm:pt>
    <dgm:pt modelId="{28C2F226-5510-49DC-A94C-0A64C8A58B78}" type="pres">
      <dgm:prSet presAssocID="{BBB79E06-5EF2-4D59-8306-5227AAD2DE18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086B9BAC-1A1D-4239-AA78-4DCEDB1BB803}" type="pres">
      <dgm:prSet presAssocID="{BBB79E06-5EF2-4D59-8306-5227AAD2DE18}" presName="connTx" presStyleLbl="parChTrans1D2" presStyleIdx="1" presStyleCnt="5"/>
      <dgm:spPr/>
      <dgm:t>
        <a:bodyPr/>
        <a:lstStyle/>
        <a:p>
          <a:endParaRPr lang="en-US"/>
        </a:p>
      </dgm:t>
    </dgm:pt>
    <dgm:pt modelId="{AF679A2F-DF96-44CE-947A-B24AC3E04D93}" type="pres">
      <dgm:prSet presAssocID="{EDB03D5A-38B9-4547-AF44-C37BD128E8A0}" presName="root2" presStyleCnt="0"/>
      <dgm:spPr/>
    </dgm:pt>
    <dgm:pt modelId="{A72B063E-69FF-48CF-BA57-0A127B899E09}" type="pres">
      <dgm:prSet presAssocID="{EDB03D5A-38B9-4547-AF44-C37BD128E8A0}" presName="LevelTwoTextNode" presStyleLbl="node2" presStyleIdx="1" presStyleCnt="5" custLinFactNeighborX="80510" custLinFactNeighborY="-16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5679B5-DA1E-4837-B64E-3EA994717062}" type="pres">
      <dgm:prSet presAssocID="{EDB03D5A-38B9-4547-AF44-C37BD128E8A0}" presName="level3hierChild" presStyleCnt="0"/>
      <dgm:spPr/>
    </dgm:pt>
    <dgm:pt modelId="{4EE93FC7-4AD6-4405-97E7-D5A1857EA99C}" type="pres">
      <dgm:prSet presAssocID="{85CA666A-AEE1-431F-822A-13268AB563EA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DE5902AB-5150-483A-8B68-F966FDFF7088}" type="pres">
      <dgm:prSet presAssocID="{85CA666A-AEE1-431F-822A-13268AB563EA}" presName="connTx" presStyleLbl="parChTrans1D2" presStyleIdx="2" presStyleCnt="5"/>
      <dgm:spPr/>
      <dgm:t>
        <a:bodyPr/>
        <a:lstStyle/>
        <a:p>
          <a:endParaRPr lang="en-US"/>
        </a:p>
      </dgm:t>
    </dgm:pt>
    <dgm:pt modelId="{D2D5F9F5-570E-44FD-9DB2-576E03B7BAA8}" type="pres">
      <dgm:prSet presAssocID="{8AA85B4C-D12F-4306-A973-B01C3C0C5B9E}" presName="root2" presStyleCnt="0"/>
      <dgm:spPr/>
    </dgm:pt>
    <dgm:pt modelId="{AA68CCEA-1825-45E5-968F-5BA9FE766DC2}" type="pres">
      <dgm:prSet presAssocID="{8AA85B4C-D12F-4306-A973-B01C3C0C5B9E}" presName="LevelTwoTextNode" presStyleLbl="node2" presStyleIdx="2" presStyleCnt="5" custLinFactNeighborX="76291" custLinFactNeighborY="-16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AB3A51-AD6D-4688-BF6C-D41FC0AC47CE}" type="pres">
      <dgm:prSet presAssocID="{8AA85B4C-D12F-4306-A973-B01C3C0C5B9E}" presName="level3hierChild" presStyleCnt="0"/>
      <dgm:spPr/>
    </dgm:pt>
    <dgm:pt modelId="{71CEF615-909C-4B36-A1E4-61B7AF13D093}" type="pres">
      <dgm:prSet presAssocID="{FB05476B-0A87-4E43-9401-A4EF1BD99EEC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19073648-F1B0-44F8-8893-E2B921DC9E17}" type="pres">
      <dgm:prSet presAssocID="{FB05476B-0A87-4E43-9401-A4EF1BD99EEC}" presName="connTx" presStyleLbl="parChTrans1D2" presStyleIdx="3" presStyleCnt="5"/>
      <dgm:spPr/>
      <dgm:t>
        <a:bodyPr/>
        <a:lstStyle/>
        <a:p>
          <a:endParaRPr lang="en-US"/>
        </a:p>
      </dgm:t>
    </dgm:pt>
    <dgm:pt modelId="{D862103C-F58E-4053-B7C1-902D5084EE6A}" type="pres">
      <dgm:prSet presAssocID="{441471D0-54A9-468A-AF4D-AFA107AB72A6}" presName="root2" presStyleCnt="0"/>
      <dgm:spPr/>
    </dgm:pt>
    <dgm:pt modelId="{970AA59F-F02D-42A9-B1B1-F6DBEAEE917A}" type="pres">
      <dgm:prSet presAssocID="{441471D0-54A9-468A-AF4D-AFA107AB72A6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6199C5-11E1-4C16-8EFE-7FDF72A4778D}" type="pres">
      <dgm:prSet presAssocID="{441471D0-54A9-468A-AF4D-AFA107AB72A6}" presName="level3hierChild" presStyleCnt="0"/>
      <dgm:spPr/>
    </dgm:pt>
    <dgm:pt modelId="{1E0F6DD9-283A-4AE5-BE3D-8D297F7AD8BF}" type="pres">
      <dgm:prSet presAssocID="{C3F38FDB-5D90-4B60-8EC5-A078C5FD9E42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77D16E90-CE14-4A9D-BC0E-CAA158C00EB2}" type="pres">
      <dgm:prSet presAssocID="{C3F38FDB-5D90-4B60-8EC5-A078C5FD9E42}" presName="connTx" presStyleLbl="parChTrans1D2" presStyleIdx="4" presStyleCnt="5"/>
      <dgm:spPr/>
      <dgm:t>
        <a:bodyPr/>
        <a:lstStyle/>
        <a:p>
          <a:endParaRPr lang="en-US"/>
        </a:p>
      </dgm:t>
    </dgm:pt>
    <dgm:pt modelId="{A60B68C1-FA9B-473E-AFB7-08836A0217DF}" type="pres">
      <dgm:prSet presAssocID="{8523DBB9-757C-49C5-BAA3-5574433DE650}" presName="root2" presStyleCnt="0"/>
      <dgm:spPr/>
    </dgm:pt>
    <dgm:pt modelId="{C5990E94-F078-43F1-A45C-0B6275FA41C4}" type="pres">
      <dgm:prSet presAssocID="{8523DBB9-757C-49C5-BAA3-5574433DE650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5178CE-8BB5-4062-9A17-E359470B2AE9}" type="pres">
      <dgm:prSet presAssocID="{8523DBB9-757C-49C5-BAA3-5574433DE650}" presName="level3hierChild" presStyleCnt="0"/>
      <dgm:spPr/>
    </dgm:pt>
  </dgm:ptLst>
  <dgm:cxnLst>
    <dgm:cxn modelId="{989FC776-BA01-4D8E-B005-E831604D5DE4}" type="presOf" srcId="{42EE0B07-6664-437D-87EA-F9556B568BC1}" destId="{78422163-93DF-45AC-8CDC-561482449B83}" srcOrd="0" destOrd="0" presId="urn:microsoft.com/office/officeart/2008/layout/HorizontalMultiLevelHierarchy"/>
    <dgm:cxn modelId="{F62C4E90-BCA7-4BE2-8449-46B298CEC2A7}" type="presOf" srcId="{BBB79E06-5EF2-4D59-8306-5227AAD2DE18}" destId="{086B9BAC-1A1D-4239-AA78-4DCEDB1BB803}" srcOrd="1" destOrd="0" presId="urn:microsoft.com/office/officeart/2008/layout/HorizontalMultiLevelHierarchy"/>
    <dgm:cxn modelId="{81D2EE34-22E9-4FFF-BE8F-12E0E1A77C64}" srcId="{DC09E47A-A908-4F52-A07E-F1496892741B}" destId="{FFB0466F-46D7-4232-A015-3D0B0F36AE47}" srcOrd="0" destOrd="0" parTransId="{4A53CB63-836F-4451-A1B0-F66580350DA3}" sibTransId="{780654F8-9A5F-44D7-94EF-C47B43A4F7FE}"/>
    <dgm:cxn modelId="{F07C6196-8A4F-49C3-A54E-91BE5953B511}" type="presOf" srcId="{8523DBB9-757C-49C5-BAA3-5574433DE650}" destId="{C5990E94-F078-43F1-A45C-0B6275FA41C4}" srcOrd="0" destOrd="0" presId="urn:microsoft.com/office/officeart/2008/layout/HorizontalMultiLevelHierarchy"/>
    <dgm:cxn modelId="{27D875A5-188B-4E6A-BDBD-A6EBED54E1BA}" type="presOf" srcId="{EDB03D5A-38B9-4547-AF44-C37BD128E8A0}" destId="{A72B063E-69FF-48CF-BA57-0A127B899E09}" srcOrd="0" destOrd="0" presId="urn:microsoft.com/office/officeart/2008/layout/HorizontalMultiLevelHierarchy"/>
    <dgm:cxn modelId="{DDFD94EC-21A7-4C60-AF6D-87A2AD96C0D6}" type="presOf" srcId="{C3F38FDB-5D90-4B60-8EC5-A078C5FD9E42}" destId="{77D16E90-CE14-4A9D-BC0E-CAA158C00EB2}" srcOrd="1" destOrd="0" presId="urn:microsoft.com/office/officeart/2008/layout/HorizontalMultiLevelHierarchy"/>
    <dgm:cxn modelId="{48668C15-DBAC-4356-81C0-B5C4515FDF77}" type="presOf" srcId="{4A53CB63-836F-4451-A1B0-F66580350DA3}" destId="{B6339EA3-C305-4739-8DBB-620F84D6B0D6}" srcOrd="0" destOrd="0" presId="urn:microsoft.com/office/officeart/2008/layout/HorizontalMultiLevelHierarchy"/>
    <dgm:cxn modelId="{EFEAAF4F-24D7-4CEA-B5E7-139477B79D79}" srcId="{DC09E47A-A908-4F52-A07E-F1496892741B}" destId="{8523DBB9-757C-49C5-BAA3-5574433DE650}" srcOrd="4" destOrd="0" parTransId="{C3F38FDB-5D90-4B60-8EC5-A078C5FD9E42}" sibTransId="{F5AAE40A-B6A9-44D3-B881-2B80C5CEDA9F}"/>
    <dgm:cxn modelId="{A4105507-8914-446A-BA1C-9DCB6A0073ED}" type="presOf" srcId="{FB05476B-0A87-4E43-9401-A4EF1BD99EEC}" destId="{19073648-F1B0-44F8-8893-E2B921DC9E17}" srcOrd="1" destOrd="0" presId="urn:microsoft.com/office/officeart/2008/layout/HorizontalMultiLevelHierarchy"/>
    <dgm:cxn modelId="{8AC1D6C4-30E4-4787-927A-1E9E855FC893}" type="presOf" srcId="{441471D0-54A9-468A-AF4D-AFA107AB72A6}" destId="{970AA59F-F02D-42A9-B1B1-F6DBEAEE917A}" srcOrd="0" destOrd="0" presId="urn:microsoft.com/office/officeart/2008/layout/HorizontalMultiLevelHierarchy"/>
    <dgm:cxn modelId="{7A7AFBB7-FA09-4F3D-A94F-94B1CAD6015D}" type="presOf" srcId="{FFB0466F-46D7-4232-A015-3D0B0F36AE47}" destId="{A7F52AA5-CE87-4B7C-A8C9-5AF63FBBCBEA}" srcOrd="0" destOrd="0" presId="urn:microsoft.com/office/officeart/2008/layout/HorizontalMultiLevelHierarchy"/>
    <dgm:cxn modelId="{967ED4E8-1980-4328-A20E-CA3D80C09F75}" type="presOf" srcId="{85CA666A-AEE1-431F-822A-13268AB563EA}" destId="{DE5902AB-5150-483A-8B68-F966FDFF7088}" srcOrd="1" destOrd="0" presId="urn:microsoft.com/office/officeart/2008/layout/HorizontalMultiLevelHierarchy"/>
    <dgm:cxn modelId="{3AEFFA2F-5AD5-498F-A337-FE1C5A469F2B}" type="presOf" srcId="{4A53CB63-836F-4451-A1B0-F66580350DA3}" destId="{75D0FEA1-2DC8-4803-8970-697EAA061BAD}" srcOrd="1" destOrd="0" presId="urn:microsoft.com/office/officeart/2008/layout/HorizontalMultiLevelHierarchy"/>
    <dgm:cxn modelId="{AC1BE294-923C-4E14-9C33-A9F6CADB3FC7}" type="presOf" srcId="{BBB79E06-5EF2-4D59-8306-5227AAD2DE18}" destId="{28C2F226-5510-49DC-A94C-0A64C8A58B78}" srcOrd="0" destOrd="0" presId="urn:microsoft.com/office/officeart/2008/layout/HorizontalMultiLevelHierarchy"/>
    <dgm:cxn modelId="{E207B812-3768-4404-AE33-F077ECEC124D}" srcId="{DC09E47A-A908-4F52-A07E-F1496892741B}" destId="{EDB03D5A-38B9-4547-AF44-C37BD128E8A0}" srcOrd="1" destOrd="0" parTransId="{BBB79E06-5EF2-4D59-8306-5227AAD2DE18}" sibTransId="{B0ED0494-0F53-4876-8B65-A2BE1259B4EB}"/>
    <dgm:cxn modelId="{4B4C3BF5-F06B-4E5B-8CC1-9751F7A940DE}" type="presOf" srcId="{DC09E47A-A908-4F52-A07E-F1496892741B}" destId="{09445DE1-8184-45CE-A0B2-CE9D79D83D5E}" srcOrd="0" destOrd="0" presId="urn:microsoft.com/office/officeart/2008/layout/HorizontalMultiLevelHierarchy"/>
    <dgm:cxn modelId="{37C4771E-DE13-4EC8-B60D-1B8388623C62}" type="presOf" srcId="{85CA666A-AEE1-431F-822A-13268AB563EA}" destId="{4EE93FC7-4AD6-4405-97E7-D5A1857EA99C}" srcOrd="0" destOrd="0" presId="urn:microsoft.com/office/officeart/2008/layout/HorizontalMultiLevelHierarchy"/>
    <dgm:cxn modelId="{1A05989E-3A59-4D5C-AED6-2280D134504C}" type="presOf" srcId="{8AA85B4C-D12F-4306-A973-B01C3C0C5B9E}" destId="{AA68CCEA-1825-45E5-968F-5BA9FE766DC2}" srcOrd="0" destOrd="0" presId="urn:microsoft.com/office/officeart/2008/layout/HorizontalMultiLevelHierarchy"/>
    <dgm:cxn modelId="{643D96BC-C697-49C0-9B24-1C20EFF8B1B0}" type="presOf" srcId="{FB05476B-0A87-4E43-9401-A4EF1BD99EEC}" destId="{71CEF615-909C-4B36-A1E4-61B7AF13D093}" srcOrd="0" destOrd="0" presId="urn:microsoft.com/office/officeart/2008/layout/HorizontalMultiLevelHierarchy"/>
    <dgm:cxn modelId="{6FF5BB6B-F284-4C12-8907-6E290D2589BC}" srcId="{DC09E47A-A908-4F52-A07E-F1496892741B}" destId="{441471D0-54A9-468A-AF4D-AFA107AB72A6}" srcOrd="3" destOrd="0" parTransId="{FB05476B-0A87-4E43-9401-A4EF1BD99EEC}" sibTransId="{1BF07535-ADAB-4AF6-831F-EBD836B51309}"/>
    <dgm:cxn modelId="{4924BC38-20D5-4716-8222-8A6293C2F6FF}" srcId="{42EE0B07-6664-437D-87EA-F9556B568BC1}" destId="{DC09E47A-A908-4F52-A07E-F1496892741B}" srcOrd="0" destOrd="0" parTransId="{395368B6-6540-4D73-B9BB-B5F75A2EAC45}" sibTransId="{A82C1019-BFAD-4692-88D4-09331A07EE50}"/>
    <dgm:cxn modelId="{352D3B44-F272-4A8D-BD09-14DD062976D9}" srcId="{DC09E47A-A908-4F52-A07E-F1496892741B}" destId="{8AA85B4C-D12F-4306-A973-B01C3C0C5B9E}" srcOrd="2" destOrd="0" parTransId="{85CA666A-AEE1-431F-822A-13268AB563EA}" sibTransId="{8C8383F6-9EE3-4146-A78F-9F77AB702C43}"/>
    <dgm:cxn modelId="{AC54BA0D-75A4-4941-9956-9278C8A38114}" type="presOf" srcId="{C3F38FDB-5D90-4B60-8EC5-A078C5FD9E42}" destId="{1E0F6DD9-283A-4AE5-BE3D-8D297F7AD8BF}" srcOrd="0" destOrd="0" presId="urn:microsoft.com/office/officeart/2008/layout/HorizontalMultiLevelHierarchy"/>
    <dgm:cxn modelId="{25F4FF7F-B7C9-45A7-822C-01EFB73ABD23}" type="presParOf" srcId="{78422163-93DF-45AC-8CDC-561482449B83}" destId="{0E9C7077-6449-41F9-9947-5314D0E9A476}" srcOrd="0" destOrd="0" presId="urn:microsoft.com/office/officeart/2008/layout/HorizontalMultiLevelHierarchy"/>
    <dgm:cxn modelId="{841BA2C8-25E1-456D-B4CF-4FBA2F1DFC3F}" type="presParOf" srcId="{0E9C7077-6449-41F9-9947-5314D0E9A476}" destId="{09445DE1-8184-45CE-A0B2-CE9D79D83D5E}" srcOrd="0" destOrd="0" presId="urn:microsoft.com/office/officeart/2008/layout/HorizontalMultiLevelHierarchy"/>
    <dgm:cxn modelId="{2D78E864-2104-4710-9E5E-2011EC07FF49}" type="presParOf" srcId="{0E9C7077-6449-41F9-9947-5314D0E9A476}" destId="{A6ECB303-6C60-4790-9DD6-84BD73A5A6AE}" srcOrd="1" destOrd="0" presId="urn:microsoft.com/office/officeart/2008/layout/HorizontalMultiLevelHierarchy"/>
    <dgm:cxn modelId="{F7A6F2DA-91C5-4EB2-8592-C13FDF04B52E}" type="presParOf" srcId="{A6ECB303-6C60-4790-9DD6-84BD73A5A6AE}" destId="{B6339EA3-C305-4739-8DBB-620F84D6B0D6}" srcOrd="0" destOrd="0" presId="urn:microsoft.com/office/officeart/2008/layout/HorizontalMultiLevelHierarchy"/>
    <dgm:cxn modelId="{3614FCA0-8474-425D-85A2-D9E12F18B908}" type="presParOf" srcId="{B6339EA3-C305-4739-8DBB-620F84D6B0D6}" destId="{75D0FEA1-2DC8-4803-8970-697EAA061BAD}" srcOrd="0" destOrd="0" presId="urn:microsoft.com/office/officeart/2008/layout/HorizontalMultiLevelHierarchy"/>
    <dgm:cxn modelId="{253458CB-4177-4811-86D9-E0695EC0DFAE}" type="presParOf" srcId="{A6ECB303-6C60-4790-9DD6-84BD73A5A6AE}" destId="{C65497C2-6993-4CCB-A2CE-B7E1A36D1307}" srcOrd="1" destOrd="0" presId="urn:microsoft.com/office/officeart/2008/layout/HorizontalMultiLevelHierarchy"/>
    <dgm:cxn modelId="{7AF318FF-E1F8-4017-845E-E01254E1AC96}" type="presParOf" srcId="{C65497C2-6993-4CCB-A2CE-B7E1A36D1307}" destId="{A7F52AA5-CE87-4B7C-A8C9-5AF63FBBCBEA}" srcOrd="0" destOrd="0" presId="urn:microsoft.com/office/officeart/2008/layout/HorizontalMultiLevelHierarchy"/>
    <dgm:cxn modelId="{D3A6ACC8-0937-4E13-B475-D8362BF154E5}" type="presParOf" srcId="{C65497C2-6993-4CCB-A2CE-B7E1A36D1307}" destId="{1B44B7CA-89E1-4A32-B68F-98568B711279}" srcOrd="1" destOrd="0" presId="urn:microsoft.com/office/officeart/2008/layout/HorizontalMultiLevelHierarchy"/>
    <dgm:cxn modelId="{BA268190-936C-4B20-8F8A-772925D90A2A}" type="presParOf" srcId="{A6ECB303-6C60-4790-9DD6-84BD73A5A6AE}" destId="{28C2F226-5510-49DC-A94C-0A64C8A58B78}" srcOrd="2" destOrd="0" presId="urn:microsoft.com/office/officeart/2008/layout/HorizontalMultiLevelHierarchy"/>
    <dgm:cxn modelId="{3BD10186-67E6-4BC3-A8D4-279EF59C5B75}" type="presParOf" srcId="{28C2F226-5510-49DC-A94C-0A64C8A58B78}" destId="{086B9BAC-1A1D-4239-AA78-4DCEDB1BB803}" srcOrd="0" destOrd="0" presId="urn:microsoft.com/office/officeart/2008/layout/HorizontalMultiLevelHierarchy"/>
    <dgm:cxn modelId="{F897512C-997E-4A69-A288-CF1B8E99BA64}" type="presParOf" srcId="{A6ECB303-6C60-4790-9DD6-84BD73A5A6AE}" destId="{AF679A2F-DF96-44CE-947A-B24AC3E04D93}" srcOrd="3" destOrd="0" presId="urn:microsoft.com/office/officeart/2008/layout/HorizontalMultiLevelHierarchy"/>
    <dgm:cxn modelId="{431FABAA-276D-4DC6-9916-8A65A3FAA0BC}" type="presParOf" srcId="{AF679A2F-DF96-44CE-947A-B24AC3E04D93}" destId="{A72B063E-69FF-48CF-BA57-0A127B899E09}" srcOrd="0" destOrd="0" presId="urn:microsoft.com/office/officeart/2008/layout/HorizontalMultiLevelHierarchy"/>
    <dgm:cxn modelId="{2322C69A-F085-42E7-83F8-160B749D2BFE}" type="presParOf" srcId="{AF679A2F-DF96-44CE-947A-B24AC3E04D93}" destId="{445679B5-DA1E-4837-B64E-3EA994717062}" srcOrd="1" destOrd="0" presId="urn:microsoft.com/office/officeart/2008/layout/HorizontalMultiLevelHierarchy"/>
    <dgm:cxn modelId="{251A23EF-F8C4-474C-9F0A-0699CCE3C1F3}" type="presParOf" srcId="{A6ECB303-6C60-4790-9DD6-84BD73A5A6AE}" destId="{4EE93FC7-4AD6-4405-97E7-D5A1857EA99C}" srcOrd="4" destOrd="0" presId="urn:microsoft.com/office/officeart/2008/layout/HorizontalMultiLevelHierarchy"/>
    <dgm:cxn modelId="{76B19D25-744A-4945-B424-878BA041C76E}" type="presParOf" srcId="{4EE93FC7-4AD6-4405-97E7-D5A1857EA99C}" destId="{DE5902AB-5150-483A-8B68-F966FDFF7088}" srcOrd="0" destOrd="0" presId="urn:microsoft.com/office/officeart/2008/layout/HorizontalMultiLevelHierarchy"/>
    <dgm:cxn modelId="{E8C432DF-166A-4596-A8D1-AC7D2C4F2A42}" type="presParOf" srcId="{A6ECB303-6C60-4790-9DD6-84BD73A5A6AE}" destId="{D2D5F9F5-570E-44FD-9DB2-576E03B7BAA8}" srcOrd="5" destOrd="0" presId="urn:microsoft.com/office/officeart/2008/layout/HorizontalMultiLevelHierarchy"/>
    <dgm:cxn modelId="{6E0636C0-0FA0-45A9-9EC4-C448457EC81A}" type="presParOf" srcId="{D2D5F9F5-570E-44FD-9DB2-576E03B7BAA8}" destId="{AA68CCEA-1825-45E5-968F-5BA9FE766DC2}" srcOrd="0" destOrd="0" presId="urn:microsoft.com/office/officeart/2008/layout/HorizontalMultiLevelHierarchy"/>
    <dgm:cxn modelId="{94BE7DEF-1C04-4F2A-BC01-AA1A986B89BB}" type="presParOf" srcId="{D2D5F9F5-570E-44FD-9DB2-576E03B7BAA8}" destId="{EFAB3A51-AD6D-4688-BF6C-D41FC0AC47CE}" srcOrd="1" destOrd="0" presId="urn:microsoft.com/office/officeart/2008/layout/HorizontalMultiLevelHierarchy"/>
    <dgm:cxn modelId="{E61EF3B5-F01F-4EEB-B508-486F3F051828}" type="presParOf" srcId="{A6ECB303-6C60-4790-9DD6-84BD73A5A6AE}" destId="{71CEF615-909C-4B36-A1E4-61B7AF13D093}" srcOrd="6" destOrd="0" presId="urn:microsoft.com/office/officeart/2008/layout/HorizontalMultiLevelHierarchy"/>
    <dgm:cxn modelId="{44BB7883-C067-4820-8D7D-B5559E119EC8}" type="presParOf" srcId="{71CEF615-909C-4B36-A1E4-61B7AF13D093}" destId="{19073648-F1B0-44F8-8893-E2B921DC9E17}" srcOrd="0" destOrd="0" presId="urn:microsoft.com/office/officeart/2008/layout/HorizontalMultiLevelHierarchy"/>
    <dgm:cxn modelId="{EBD09719-3A44-452B-8917-1224A8FD18E3}" type="presParOf" srcId="{A6ECB303-6C60-4790-9DD6-84BD73A5A6AE}" destId="{D862103C-F58E-4053-B7C1-902D5084EE6A}" srcOrd="7" destOrd="0" presId="urn:microsoft.com/office/officeart/2008/layout/HorizontalMultiLevelHierarchy"/>
    <dgm:cxn modelId="{AFB6355C-CF3F-46EE-92E4-2B05C22AC2C3}" type="presParOf" srcId="{D862103C-F58E-4053-B7C1-902D5084EE6A}" destId="{970AA59F-F02D-42A9-B1B1-F6DBEAEE917A}" srcOrd="0" destOrd="0" presId="urn:microsoft.com/office/officeart/2008/layout/HorizontalMultiLevelHierarchy"/>
    <dgm:cxn modelId="{069EFAC1-D9AB-4B56-80FB-E020EBD587E7}" type="presParOf" srcId="{D862103C-F58E-4053-B7C1-902D5084EE6A}" destId="{3A6199C5-11E1-4C16-8EFE-7FDF72A4778D}" srcOrd="1" destOrd="0" presId="urn:microsoft.com/office/officeart/2008/layout/HorizontalMultiLevelHierarchy"/>
    <dgm:cxn modelId="{8DA50755-28B1-4338-B9B5-292FCB89DC85}" type="presParOf" srcId="{A6ECB303-6C60-4790-9DD6-84BD73A5A6AE}" destId="{1E0F6DD9-283A-4AE5-BE3D-8D297F7AD8BF}" srcOrd="8" destOrd="0" presId="urn:microsoft.com/office/officeart/2008/layout/HorizontalMultiLevelHierarchy"/>
    <dgm:cxn modelId="{5909157D-C59D-4BBD-B486-BA7874987093}" type="presParOf" srcId="{1E0F6DD9-283A-4AE5-BE3D-8D297F7AD8BF}" destId="{77D16E90-CE14-4A9D-BC0E-CAA158C00EB2}" srcOrd="0" destOrd="0" presId="urn:microsoft.com/office/officeart/2008/layout/HorizontalMultiLevelHierarchy"/>
    <dgm:cxn modelId="{B2D3CC43-0105-4DAE-9842-2D3CDC60D667}" type="presParOf" srcId="{A6ECB303-6C60-4790-9DD6-84BD73A5A6AE}" destId="{A60B68C1-FA9B-473E-AFB7-08836A0217DF}" srcOrd="9" destOrd="0" presId="urn:microsoft.com/office/officeart/2008/layout/HorizontalMultiLevelHierarchy"/>
    <dgm:cxn modelId="{70B18522-F7F1-45C0-BEBD-09F82CC96C9A}" type="presParOf" srcId="{A60B68C1-FA9B-473E-AFB7-08836A0217DF}" destId="{C5990E94-F078-43F1-A45C-0B6275FA41C4}" srcOrd="0" destOrd="0" presId="urn:microsoft.com/office/officeart/2008/layout/HorizontalMultiLevelHierarchy"/>
    <dgm:cxn modelId="{8B386A3F-479A-451A-8B25-DF5650F02D2F}" type="presParOf" srcId="{A60B68C1-FA9B-473E-AFB7-08836A0217DF}" destId="{A25178CE-8BB5-4062-9A17-E359470B2AE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5CAF-69B8-4C10-90A8-3B3FA2306059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D7EEA-217D-4A77-B39F-6BC6F0C23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89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5CAF-69B8-4C10-90A8-3B3FA2306059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D7EEA-217D-4A77-B39F-6BC6F0C23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2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5CAF-69B8-4C10-90A8-3B3FA2306059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D7EEA-217D-4A77-B39F-6BC6F0C23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449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5CAF-69B8-4C10-90A8-3B3FA2306059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D7EEA-217D-4A77-B39F-6BC6F0C23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579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5CAF-69B8-4C10-90A8-3B3FA2306059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D7EEA-217D-4A77-B39F-6BC6F0C23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586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5CAF-69B8-4C10-90A8-3B3FA2306059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D7EEA-217D-4A77-B39F-6BC6F0C23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37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5CAF-69B8-4C10-90A8-3B3FA2306059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D7EEA-217D-4A77-B39F-6BC6F0C23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908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5CAF-69B8-4C10-90A8-3B3FA2306059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D7EEA-217D-4A77-B39F-6BC6F0C23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383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5CAF-69B8-4C10-90A8-3B3FA2306059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D7EEA-217D-4A77-B39F-6BC6F0C23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5CAF-69B8-4C10-90A8-3B3FA2306059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D7EEA-217D-4A77-B39F-6BC6F0C23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271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5CAF-69B8-4C10-90A8-3B3FA2306059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D7EEA-217D-4A77-B39F-6BC6F0C23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164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55CAF-69B8-4C10-90A8-3B3FA2306059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D7EEA-217D-4A77-B39F-6BC6F0C23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063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1" t="13089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843134" y="948944"/>
            <a:ext cx="9362981" cy="2215991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13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3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13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343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accent5">
                  <a:satMod val="105000"/>
                  <a:tint val="67000"/>
                  <a:lumMod val="91000"/>
                  <a:lumOff val="9000"/>
                  <a:alpha val="15000"/>
                </a:schemeClr>
              </a:gs>
              <a:gs pos="100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</a:gra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452" y="3413863"/>
            <a:ext cx="3940703" cy="2412436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469" y="247183"/>
            <a:ext cx="4026686" cy="2167349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325" y="247183"/>
            <a:ext cx="4116288" cy="2167349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323" y="3381167"/>
            <a:ext cx="4116290" cy="253313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864143" y="2574684"/>
            <a:ext cx="1415461" cy="646331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ভাড়া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64143" y="6103137"/>
            <a:ext cx="1415461" cy="646331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80974" y="6032024"/>
            <a:ext cx="1920289" cy="646331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33296" y="2574685"/>
            <a:ext cx="1415461" cy="646331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মজুরি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41994" y="2671108"/>
            <a:ext cx="2728912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10-Point Star 12"/>
          <p:cNvSpPr/>
          <p:nvPr/>
        </p:nvSpPr>
        <p:spPr>
          <a:xfrm>
            <a:off x="4380299" y="1330857"/>
            <a:ext cx="3722450" cy="3188287"/>
          </a:xfrm>
          <a:prstGeom prst="star10">
            <a:avLst/>
          </a:prstGeom>
          <a:scene3d>
            <a:camera prst="obliqueBottomRigh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হিসা</a:t>
            </a:r>
            <a:r>
              <a:rPr lang="bn-IN" sz="7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বের</a:t>
            </a:r>
            <a:endParaRPr lang="bn-BD" sz="72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94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accent5">
                  <a:satMod val="105000"/>
                  <a:tint val="67000"/>
                  <a:lumMod val="91000"/>
                  <a:lumOff val="9000"/>
                  <a:alpha val="15000"/>
                </a:schemeClr>
              </a:gs>
              <a:gs pos="100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</a:gra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577" y="328611"/>
            <a:ext cx="4418704" cy="2430011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577" y="3665233"/>
            <a:ext cx="4418703" cy="220693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06" r="19140" b="13451"/>
          <a:stretch/>
        </p:blipFill>
        <p:spPr>
          <a:xfrm>
            <a:off x="1146391" y="328612"/>
            <a:ext cx="4559980" cy="243001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389" y="3735772"/>
            <a:ext cx="4513468" cy="2158359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821281" y="2898459"/>
            <a:ext cx="1415461" cy="646331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গাড়ি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50544" y="2854474"/>
            <a:ext cx="1779294" cy="646331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আসবাবপত্র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01049" y="5970718"/>
            <a:ext cx="1728789" cy="646331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95394" y="6020687"/>
            <a:ext cx="1415461" cy="646331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নগদ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23926" y="2924031"/>
            <a:ext cx="2728912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10-Point Star 14"/>
          <p:cNvSpPr/>
          <p:nvPr/>
        </p:nvSpPr>
        <p:spPr>
          <a:xfrm>
            <a:off x="4163981" y="1392560"/>
            <a:ext cx="4237068" cy="3422391"/>
          </a:xfrm>
          <a:prstGeom prst="star10">
            <a:avLst/>
          </a:prstGeom>
          <a:scene3d>
            <a:camera prst="obliqueBottomRigh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হিসা</a:t>
            </a:r>
            <a:r>
              <a:rPr lang="bn-IN" sz="8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বের</a:t>
            </a:r>
            <a:endParaRPr lang="bn-BD" sz="88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90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accent5">
                  <a:satMod val="105000"/>
                  <a:tint val="67000"/>
                  <a:lumMod val="91000"/>
                  <a:lumOff val="9000"/>
                  <a:alpha val="15000"/>
                </a:schemeClr>
              </a:gs>
              <a:gs pos="100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</a:gra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45" y="1353441"/>
            <a:ext cx="5003297" cy="3075685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3" r="3152"/>
          <a:stretch/>
        </p:blipFill>
        <p:spPr>
          <a:xfrm>
            <a:off x="6457949" y="1376595"/>
            <a:ext cx="4855407" cy="3075685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2316307" y="4799749"/>
            <a:ext cx="1869931" cy="646331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9216" y="4799750"/>
            <a:ext cx="2172872" cy="646331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 উত্তোলন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31544" y="336487"/>
            <a:ext cx="2728912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10-Point Star 8"/>
          <p:cNvSpPr/>
          <p:nvPr/>
        </p:nvSpPr>
        <p:spPr>
          <a:xfrm>
            <a:off x="4054454" y="1315275"/>
            <a:ext cx="4251683" cy="3198323"/>
          </a:xfrm>
          <a:prstGeom prst="star10">
            <a:avLst/>
          </a:prstGeom>
          <a:ln w="57150">
            <a:solidFill>
              <a:srgbClr val="00B0F0"/>
            </a:solidFill>
          </a:ln>
          <a:scene3d>
            <a:camera prst="obliqueBottomRigh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হিসা</a:t>
            </a:r>
            <a:r>
              <a:rPr lang="bn-IN" sz="8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বের</a:t>
            </a:r>
            <a:endParaRPr lang="bn-BD" sz="88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33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accent5">
                  <a:satMod val="105000"/>
                  <a:tint val="67000"/>
                  <a:lumMod val="91000"/>
                  <a:lumOff val="9000"/>
                  <a:alpha val="15000"/>
                </a:schemeClr>
              </a:gs>
              <a:gs pos="100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</a:gra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64967" y="1222451"/>
            <a:ext cx="3392872" cy="76944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69617" y="2006179"/>
            <a:ext cx="7402920" cy="126278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4980" y="2694902"/>
            <a:ext cx="82506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70C0"/>
                </a:solidFill>
              </a:rPr>
              <a:t> হিসাব সমুহের তালিকা তৈরি কর</a:t>
            </a:r>
            <a:r>
              <a:rPr lang="bn-IN" sz="3600" dirty="0" smtClean="0">
                <a:solidFill>
                  <a:srgbClr val="0070C0"/>
                </a:solidFill>
              </a:rPr>
              <a:t>।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বিল,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মজুরি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ড়া,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উত্তোলন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দেনাদার</a:t>
            </a:r>
            <a:r>
              <a:rPr lang="bn-IN" sz="3600" dirty="0" smtClean="0"/>
              <a:t>,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বিনিয়োগ</a:t>
            </a:r>
            <a:r>
              <a:rPr lang="bn-IN" sz="3600" dirty="0" smtClean="0"/>
              <a:t>,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মজুদপণ্য</a:t>
            </a:r>
            <a:r>
              <a:rPr lang="bn-IN" sz="3600" dirty="0" smtClean="0"/>
              <a:t>,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গাড়ি, নগদ, আসবাবপত্র ,যন্ত্রপাতি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72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accent5">
                  <a:satMod val="105000"/>
                  <a:tint val="67000"/>
                  <a:lumMod val="91000"/>
                  <a:lumOff val="9000"/>
                  <a:alpha val="15000"/>
                </a:schemeClr>
              </a:gs>
              <a:gs pos="100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</a:gra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65478494"/>
              </p:ext>
            </p:extLst>
          </p:nvPr>
        </p:nvGraphicFramePr>
        <p:xfrm>
          <a:off x="583812" y="773503"/>
          <a:ext cx="10255348" cy="5289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348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5915631-C06C-4F0E-9C57-9AFBDF6398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35915631-C06C-4F0E-9C57-9AFBDF6398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35915631-C06C-4F0E-9C57-9AFBDF6398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graphicEl>
                                              <a:dgm id="{35915631-C06C-4F0E-9C57-9AFBDF6398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graphicEl>
                                              <a:dgm id="{35915631-C06C-4F0E-9C57-9AFBDF6398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B579088-6281-40A3-9A61-2C6A4247FB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graphicEl>
                                              <a:dgm id="{BB579088-6281-40A3-9A61-2C6A4247FB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graphicEl>
                                              <a:dgm id="{BB579088-6281-40A3-9A61-2C6A4247FB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BB579088-6281-40A3-9A61-2C6A4247FB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BB579088-6281-40A3-9A61-2C6A4247FB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3030D40-F902-4E8E-80BA-24A2BD4A9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53030D40-F902-4E8E-80BA-24A2BD4A9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53030D40-F902-4E8E-80BA-24A2BD4A9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53030D40-F902-4E8E-80BA-24A2BD4A9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53030D40-F902-4E8E-80BA-24A2BD4A9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B17DD0-0CFE-4F30-9368-6E5487B8EC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C4B17DD0-0CFE-4F30-9368-6E5487B8EC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C4B17DD0-0CFE-4F30-9368-6E5487B8EC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C4B17DD0-0CFE-4F30-9368-6E5487B8EC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graphicEl>
                                              <a:dgm id="{C4B17DD0-0CFE-4F30-9368-6E5487B8EC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A55960-C287-4E8B-AA48-FB41FE27E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E4A55960-C287-4E8B-AA48-FB41FE27E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graphicEl>
                                              <a:dgm id="{E4A55960-C287-4E8B-AA48-FB41FE27E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graphicEl>
                                              <a:dgm id="{E4A55960-C287-4E8B-AA48-FB41FE27E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graphicEl>
                                              <a:dgm id="{E4A55960-C287-4E8B-AA48-FB41FE27E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1BCE1F-F45E-4850-9A98-04BC7139C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graphicEl>
                                              <a:dgm id="{631BCE1F-F45E-4850-9A98-04BC7139C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631BCE1F-F45E-4850-9A98-04BC7139C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631BCE1F-F45E-4850-9A98-04BC7139C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graphicEl>
                                              <a:dgm id="{631BCE1F-F45E-4850-9A98-04BC7139C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B9046AF-A7B1-45B6-BC63-76C59A68A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graphicEl>
                                              <a:dgm id="{BB9046AF-A7B1-45B6-BC63-76C59A68A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graphicEl>
                                              <a:dgm id="{BB9046AF-A7B1-45B6-BC63-76C59A68A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graphicEl>
                                              <a:dgm id="{BB9046AF-A7B1-45B6-BC63-76C59A68A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graphicEl>
                                              <a:dgm id="{BB9046AF-A7B1-45B6-BC63-76C59A68A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lvlAtOnc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538"/>
            <a:ext cx="12192000" cy="6858000"/>
          </a:xfrm>
          <a:prstGeom prst="rect">
            <a:avLst/>
          </a:prstGeom>
          <a:gradFill>
            <a:gsLst>
              <a:gs pos="100000">
                <a:schemeClr val="accent5">
                  <a:satMod val="105000"/>
                  <a:tint val="67000"/>
                  <a:lumMod val="91000"/>
                  <a:lumOff val="9000"/>
                  <a:alpha val="15000"/>
                </a:schemeClr>
              </a:gs>
              <a:gs pos="100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</a:gra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t="8334" r="5365" b="7120"/>
          <a:stretch/>
        </p:blipFill>
        <p:spPr>
          <a:xfrm>
            <a:off x="8645256" y="1337126"/>
            <a:ext cx="3070856" cy="255389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10" y="1243431"/>
            <a:ext cx="3560753" cy="262163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91" y="3493214"/>
            <a:ext cx="3747510" cy="220526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1176526" y="4285108"/>
            <a:ext cx="1955165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আসবাবপত্র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033788" y="4285108"/>
            <a:ext cx="1955165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11769" y="5890083"/>
            <a:ext cx="1955165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নগদ টাকা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34075" y="1423442"/>
            <a:ext cx="3211568" cy="646331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এগুলোকে কী </a:t>
            </a:r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549413" y="470904"/>
            <a:ext cx="3538388" cy="2701262"/>
            <a:chOff x="1692443" y="866277"/>
            <a:chExt cx="8534401" cy="5342020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bliqueBottomRight"/>
            <a:lightRig rig="threePt" dir="t"/>
          </a:scene3d>
        </p:grpSpPr>
        <p:sp>
          <p:nvSpPr>
            <p:cNvPr id="23" name="10-Point Star 22"/>
            <p:cNvSpPr/>
            <p:nvPr/>
          </p:nvSpPr>
          <p:spPr>
            <a:xfrm>
              <a:off x="1692443" y="866277"/>
              <a:ext cx="7908756" cy="5325980"/>
            </a:xfrm>
            <a:prstGeom prst="star10">
              <a:avLst/>
            </a:prstGeom>
            <a:sp3d>
              <a:bevelT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solidFill>
                  <a:schemeClr val="tx1"/>
                </a:solidFill>
              </a:endParaRPr>
            </a:p>
          </p:txBody>
        </p:sp>
        <p:sp>
          <p:nvSpPr>
            <p:cNvPr id="24" name="10-Point Star 23"/>
            <p:cNvSpPr/>
            <p:nvPr/>
          </p:nvSpPr>
          <p:spPr>
            <a:xfrm>
              <a:off x="2318088" y="874297"/>
              <a:ext cx="7908756" cy="5325980"/>
            </a:xfrm>
            <a:prstGeom prst="star10">
              <a:avLst/>
            </a:prstGeom>
            <a:solidFill>
              <a:srgbClr val="00B0F0"/>
            </a:solidFill>
            <a:sp3d>
              <a:bevelT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400" dirty="0">
                <a:solidFill>
                  <a:schemeClr val="tx1"/>
                </a:solidFill>
              </a:endParaRPr>
            </a:p>
          </p:txBody>
        </p:sp>
        <p:sp>
          <p:nvSpPr>
            <p:cNvPr id="25" name="10-Point Star 24"/>
            <p:cNvSpPr/>
            <p:nvPr/>
          </p:nvSpPr>
          <p:spPr>
            <a:xfrm>
              <a:off x="2053391" y="882317"/>
              <a:ext cx="7908756" cy="5325980"/>
            </a:xfrm>
            <a:prstGeom prst="star10">
              <a:avLst/>
            </a:prstGeom>
            <a:sp3d>
              <a:bevelT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4800" b="1" dirty="0" smtClean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সম্পদ</a:t>
              </a:r>
              <a:r>
                <a:rPr lang="bn-IN" sz="4800" b="1" dirty="0" smtClean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হিসাব</a:t>
              </a:r>
              <a:endParaRPr lang="en-US" sz="48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705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accent5">
                  <a:satMod val="105000"/>
                  <a:tint val="67000"/>
                  <a:lumMod val="91000"/>
                  <a:lumOff val="9000"/>
                  <a:alpha val="15000"/>
                </a:schemeClr>
              </a:gs>
              <a:gs pos="100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</a:gra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795" y="3673736"/>
            <a:ext cx="3562867" cy="2190207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662" y="1144186"/>
            <a:ext cx="3812484" cy="2332259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4" y="1106134"/>
            <a:ext cx="3664596" cy="2322866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4436444" y="1663984"/>
            <a:ext cx="3211568" cy="646331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এগুলোকে কী </a:t>
            </a:r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260794" y="683651"/>
            <a:ext cx="3562867" cy="2745349"/>
            <a:chOff x="1692443" y="866277"/>
            <a:chExt cx="8534401" cy="5342020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bliqueBottomRight"/>
            <a:lightRig rig="threePt" dir="t"/>
          </a:scene3d>
        </p:grpSpPr>
        <p:sp>
          <p:nvSpPr>
            <p:cNvPr id="15" name="10-Point Star 14"/>
            <p:cNvSpPr/>
            <p:nvPr/>
          </p:nvSpPr>
          <p:spPr>
            <a:xfrm>
              <a:off x="1692443" y="866277"/>
              <a:ext cx="7908756" cy="5325980"/>
            </a:xfrm>
            <a:prstGeom prst="star10">
              <a:avLst/>
            </a:prstGeom>
            <a:sp3d>
              <a:bevelT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solidFill>
                  <a:schemeClr val="tx1"/>
                </a:solidFill>
              </a:endParaRPr>
            </a:p>
          </p:txBody>
        </p:sp>
        <p:sp>
          <p:nvSpPr>
            <p:cNvPr id="16" name="10-Point Star 15"/>
            <p:cNvSpPr/>
            <p:nvPr/>
          </p:nvSpPr>
          <p:spPr>
            <a:xfrm>
              <a:off x="2318088" y="874297"/>
              <a:ext cx="7908756" cy="5325980"/>
            </a:xfrm>
            <a:prstGeom prst="star10">
              <a:avLst/>
            </a:prstGeom>
            <a:solidFill>
              <a:srgbClr val="00B0F0"/>
            </a:solidFill>
            <a:sp3d>
              <a:bevelT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400" dirty="0">
                <a:solidFill>
                  <a:schemeClr val="tx1"/>
                </a:solidFill>
              </a:endParaRPr>
            </a:p>
          </p:txBody>
        </p:sp>
        <p:sp>
          <p:nvSpPr>
            <p:cNvPr id="17" name="10-Point Star 16"/>
            <p:cNvSpPr/>
            <p:nvPr/>
          </p:nvSpPr>
          <p:spPr>
            <a:xfrm>
              <a:off x="2053391" y="882317"/>
              <a:ext cx="7908756" cy="5325980"/>
            </a:xfrm>
            <a:prstGeom prst="star10">
              <a:avLst/>
            </a:prstGeom>
            <a:sp3d>
              <a:bevelT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48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দায়</a:t>
              </a:r>
              <a:r>
                <a:rPr lang="bn-IN" sz="48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হিসাব</a:t>
              </a:r>
              <a:endPara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244917" y="3673736"/>
            <a:ext cx="2142435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বকেয়া বেতন 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19022" y="3673735"/>
            <a:ext cx="2177617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43661" y="6061234"/>
            <a:ext cx="1948264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কর্জ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79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accent5">
                  <a:satMod val="105000"/>
                  <a:tint val="67000"/>
                  <a:lumMod val="91000"/>
                  <a:lumOff val="9000"/>
                  <a:alpha val="15000"/>
                </a:schemeClr>
              </a:gs>
              <a:gs pos="100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</a:gra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77" y="1039299"/>
            <a:ext cx="3536507" cy="2698451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8" t="4412" r="3726" b="4283"/>
          <a:stretch/>
        </p:blipFill>
        <p:spPr>
          <a:xfrm>
            <a:off x="8354137" y="1039299"/>
            <a:ext cx="3547435" cy="2698451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3" r="3152"/>
          <a:stretch/>
        </p:blipFill>
        <p:spPr>
          <a:xfrm>
            <a:off x="4335067" y="3654145"/>
            <a:ext cx="3709554" cy="2136909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1076020" y="4130718"/>
            <a:ext cx="2142435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ক্রয়/বিক্রয়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99411" y="4130718"/>
            <a:ext cx="2177617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ভাড়া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83446" y="6017367"/>
            <a:ext cx="2173026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 উত্তোলন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04348" y="1652263"/>
            <a:ext cx="3211568" cy="646331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এগুলোকে কী </a:t>
            </a:r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293100" y="758154"/>
            <a:ext cx="3650750" cy="2669678"/>
            <a:chOff x="1692443" y="866277"/>
            <a:chExt cx="8534401" cy="5342020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bliqueBottomRight"/>
            <a:lightRig rig="threePt" dir="t"/>
          </a:scene3d>
        </p:grpSpPr>
        <p:sp>
          <p:nvSpPr>
            <p:cNvPr id="23" name="10-Point Star 22"/>
            <p:cNvSpPr/>
            <p:nvPr/>
          </p:nvSpPr>
          <p:spPr>
            <a:xfrm>
              <a:off x="1692443" y="866277"/>
              <a:ext cx="7908756" cy="5325980"/>
            </a:xfrm>
            <a:prstGeom prst="star10">
              <a:avLst/>
            </a:prstGeom>
            <a:sp3d>
              <a:bevelT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solidFill>
                  <a:schemeClr val="tx1"/>
                </a:solidFill>
              </a:endParaRPr>
            </a:p>
          </p:txBody>
        </p:sp>
        <p:sp>
          <p:nvSpPr>
            <p:cNvPr id="24" name="10-Point Star 23"/>
            <p:cNvSpPr/>
            <p:nvPr/>
          </p:nvSpPr>
          <p:spPr>
            <a:xfrm>
              <a:off x="2318088" y="874297"/>
              <a:ext cx="7908756" cy="5325980"/>
            </a:xfrm>
            <a:prstGeom prst="star10">
              <a:avLst/>
            </a:prstGeom>
            <a:solidFill>
              <a:srgbClr val="00B0F0"/>
            </a:solidFill>
            <a:sp3d>
              <a:bevelT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400" dirty="0">
                <a:solidFill>
                  <a:schemeClr val="tx1"/>
                </a:solidFill>
              </a:endParaRPr>
            </a:p>
          </p:txBody>
        </p:sp>
        <p:sp>
          <p:nvSpPr>
            <p:cNvPr id="25" name="10-Point Star 24"/>
            <p:cNvSpPr/>
            <p:nvPr/>
          </p:nvSpPr>
          <p:spPr>
            <a:xfrm>
              <a:off x="2053391" y="882317"/>
              <a:ext cx="7908756" cy="5325980"/>
            </a:xfrm>
            <a:prstGeom prst="star10">
              <a:avLst/>
            </a:prstGeom>
            <a:sp3d>
              <a:bevelT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4000" b="1" dirty="0">
                  <a:solidFill>
                    <a:srgbClr val="80008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মালিকানা </a:t>
              </a:r>
              <a:r>
                <a:rPr lang="bn-BD" sz="4000" b="1" dirty="0" smtClean="0">
                  <a:solidFill>
                    <a:srgbClr val="80008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স্বত্ত্ব</a:t>
              </a:r>
              <a:r>
                <a:rPr lang="bn-IN" sz="4000" b="1" dirty="0" smtClean="0">
                  <a:solidFill>
                    <a:srgbClr val="80008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হিসাব</a:t>
              </a:r>
              <a:endParaRPr lang="en-US" sz="4000" b="1" dirty="0">
                <a:solidFill>
                  <a:srgbClr val="80008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982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accent5">
                  <a:satMod val="105000"/>
                  <a:tint val="67000"/>
                  <a:lumMod val="91000"/>
                  <a:lumOff val="9000"/>
                  <a:alpha val="15000"/>
                </a:schemeClr>
              </a:gs>
              <a:gs pos="100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</a:gra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89993" y="844038"/>
            <a:ext cx="2538484" cy="76944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14976" y="2085870"/>
            <a:ext cx="5309636" cy="707886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৫টি সম্পদের নাম লিখ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21583" y="2085870"/>
            <a:ext cx="2528887" cy="70788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মাছরাঙা দল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21583" y="3288101"/>
            <a:ext cx="2528887" cy="707886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প্রজাপতি দল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18575" y="4525683"/>
            <a:ext cx="2471393" cy="707886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ঘাস ফড়িং দল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14975" y="4507980"/>
            <a:ext cx="5309636" cy="707886"/>
          </a:xfrm>
          <a:prstGeom prst="rect">
            <a:avLst/>
          </a:prstGeom>
          <a:solidFill>
            <a:srgbClr val="0070C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৫টি মালিকানা স্বত্ত্বের নাম লিখ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14977" y="3296925"/>
            <a:ext cx="5309634" cy="707886"/>
          </a:xfrm>
          <a:prstGeom prst="rect">
            <a:avLst/>
          </a:prstGeom>
          <a:solidFill>
            <a:srgbClr val="00206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৫টি দায়ের নাম লিখ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90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accent5">
                  <a:satMod val="105000"/>
                  <a:tint val="67000"/>
                  <a:lumMod val="91000"/>
                  <a:lumOff val="9000"/>
                  <a:alpha val="15000"/>
                </a:schemeClr>
              </a:gs>
              <a:gs pos="100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</a:gra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08670859"/>
              </p:ext>
            </p:extLst>
          </p:nvPr>
        </p:nvGraphicFramePr>
        <p:xfrm>
          <a:off x="4106397" y="985838"/>
          <a:ext cx="5209054" cy="5727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686299" y="430954"/>
            <a:ext cx="3713159" cy="70788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মিলেয়ে নাও......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37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445DE1-8184-45CE-A0B2-CE9D79D83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09445DE1-8184-45CE-A0B2-CE9D79D83D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6339EA3-C305-4739-8DBB-620F84D6B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B6339EA3-C305-4739-8DBB-620F84D6B0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F52AA5-CE87-4B7C-A8C9-5AF63FBBC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A7F52AA5-CE87-4B7C-A8C9-5AF63FBBCB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8C2F226-5510-49DC-A94C-0A64C8A58B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28C2F226-5510-49DC-A94C-0A64C8A58B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2B063E-69FF-48CF-BA57-0A127B899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A72B063E-69FF-48CF-BA57-0A127B899E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EE93FC7-4AD6-4405-97E7-D5A1857EA9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4EE93FC7-4AD6-4405-97E7-D5A1857EA9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68CCEA-1825-45E5-968F-5BA9FE766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AA68CCEA-1825-45E5-968F-5BA9FE766D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1CEF615-909C-4B36-A1E4-61B7AF13D0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71CEF615-909C-4B36-A1E4-61B7AF13D0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0AA59F-F02D-42A9-B1B1-F6DBEAEE91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970AA59F-F02D-42A9-B1B1-F6DBEAEE91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E0F6DD9-283A-4AE5-BE3D-8D297F7AD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dgm id="{1E0F6DD9-283A-4AE5-BE3D-8D297F7AD8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5990E94-F078-43F1-A45C-0B6275FA41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C5990E94-F078-43F1-A45C-0B6275FA41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accent1">
                  <a:lumMod val="110000"/>
                  <a:satMod val="105000"/>
                  <a:tint val="67000"/>
                  <a:alpha val="10000"/>
                </a:schemeClr>
              </a:gs>
              <a:gs pos="10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</a:gradFill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b="1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55847" y="406054"/>
            <a:ext cx="622611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ভট্টাচার্য্য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ডেমোনেস্ট্রেটর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রাউজান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আর্যমৈত্রেয়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ইনস্টিটিউশন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রাউজান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55847" y="3846749"/>
            <a:ext cx="605983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   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	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10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</a:t>
            </a:r>
          </a:p>
          <a:p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  : </a:t>
            </a:r>
            <a:r>
              <a:rPr lang="bn-IN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হিসাববিজ্ঞান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 : </a:t>
            </a:r>
            <a:r>
              <a:rPr lang="bn-IN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5ম</a:t>
            </a:r>
          </a:p>
          <a:p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   : </a:t>
            </a:r>
            <a:r>
              <a:rPr lang="bn-IN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৫০ মিনিট </a:t>
            </a:r>
          </a:p>
          <a:p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তারিখ : 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01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/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০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6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/২০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২০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27DE41D-74D5-407C-A8DF-60BB8C34D64A}"/>
              </a:ext>
            </a:extLst>
          </p:cNvPr>
          <p:cNvSpPr/>
          <p:nvPr/>
        </p:nvSpPr>
        <p:spPr>
          <a:xfrm rot="16200000" flipH="1">
            <a:off x="7727550" y="-504916"/>
            <a:ext cx="128589" cy="7775441"/>
          </a:xfrm>
          <a:prstGeom prst="rect">
            <a:avLst/>
          </a:prstGeom>
          <a:solidFill>
            <a:srgbClr val="00B0F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90" y="1753141"/>
            <a:ext cx="2893134" cy="3465238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801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accent5">
                  <a:satMod val="105000"/>
                  <a:tint val="67000"/>
                  <a:lumMod val="91000"/>
                  <a:lumOff val="9000"/>
                  <a:alpha val="15000"/>
                </a:schemeClr>
              </a:gs>
              <a:gs pos="100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</a:gra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99195907"/>
              </p:ext>
            </p:extLst>
          </p:nvPr>
        </p:nvGraphicFramePr>
        <p:xfrm>
          <a:off x="1913729" y="784897"/>
          <a:ext cx="9258300" cy="5130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86300" y="430954"/>
            <a:ext cx="3713159" cy="70788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মিলেয়ে নাও......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35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445DE1-8184-45CE-A0B2-CE9D79D83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09445DE1-8184-45CE-A0B2-CE9D79D83D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3EC205D-2ADB-49BA-81E3-B1E7E15391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83EC205D-2ADB-49BA-81E3-B1E7E15391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43642FD-9A64-4673-A0CE-C36584C662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D43642FD-9A64-4673-A0CE-C36584C662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8C2F226-5510-49DC-A94C-0A64C8A58B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28C2F226-5510-49DC-A94C-0A64C8A58B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2B063E-69FF-48CF-BA57-0A127B899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A72B063E-69FF-48CF-BA57-0A127B899E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EE93FC7-4AD6-4405-97E7-D5A1857EA9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4EE93FC7-4AD6-4405-97E7-D5A1857EA9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68CCEA-1825-45E5-968F-5BA9FE766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AA68CCEA-1825-45E5-968F-5BA9FE766D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1CEF615-909C-4B36-A1E4-61B7AF13D0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71CEF615-909C-4B36-A1E4-61B7AF13D0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0AA59F-F02D-42A9-B1B1-F6DBEAEE91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970AA59F-F02D-42A9-B1B1-F6DBEAEE91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E0F6DD9-283A-4AE5-BE3D-8D297F7AD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dgm id="{1E0F6DD9-283A-4AE5-BE3D-8D297F7AD8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5990E94-F078-43F1-A45C-0B6275FA41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C5990E94-F078-43F1-A45C-0B6275FA41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accent5">
                  <a:satMod val="105000"/>
                  <a:tint val="67000"/>
                  <a:lumMod val="91000"/>
                  <a:lumOff val="9000"/>
                  <a:alpha val="15000"/>
                </a:schemeClr>
              </a:gs>
              <a:gs pos="100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</a:gra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68105158"/>
              </p:ext>
            </p:extLst>
          </p:nvPr>
        </p:nvGraphicFramePr>
        <p:xfrm>
          <a:off x="4150099" y="1210277"/>
          <a:ext cx="4235824" cy="5262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14850" y="330941"/>
            <a:ext cx="3713159" cy="70788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মিলেয়ে নাও......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61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9445DE1-8184-45CE-A0B2-CE9D79D83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09445DE1-8184-45CE-A0B2-CE9D79D83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09445DE1-8184-45CE-A0B2-CE9D79D83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6339EA3-C305-4739-8DBB-620F84D6B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B6339EA3-C305-4739-8DBB-620F84D6B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B6339EA3-C305-4739-8DBB-620F84D6B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7F52AA5-CE87-4B7C-A8C9-5AF63FBBC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A7F52AA5-CE87-4B7C-A8C9-5AF63FBBC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A7F52AA5-CE87-4B7C-A8C9-5AF63FBBC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8C2F226-5510-49DC-A94C-0A64C8A58B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28C2F226-5510-49DC-A94C-0A64C8A58B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28C2F226-5510-49DC-A94C-0A64C8A58B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72B063E-69FF-48CF-BA57-0A127B899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A72B063E-69FF-48CF-BA57-0A127B899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A72B063E-69FF-48CF-BA57-0A127B899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EE93FC7-4AD6-4405-97E7-D5A1857EA9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4EE93FC7-4AD6-4405-97E7-D5A1857EA9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graphicEl>
                                              <a:dgm id="{4EE93FC7-4AD6-4405-97E7-D5A1857EA9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A68CCEA-1825-45E5-968F-5BA9FE766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AA68CCEA-1825-45E5-968F-5BA9FE766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AA68CCEA-1825-45E5-968F-5BA9FE766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1CEF615-909C-4B36-A1E4-61B7AF13D0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71CEF615-909C-4B36-A1E4-61B7AF13D0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71CEF615-909C-4B36-A1E4-61B7AF13D0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70AA59F-F02D-42A9-B1B1-F6DBEAEE91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graphicEl>
                                              <a:dgm id="{970AA59F-F02D-42A9-B1B1-F6DBEAEE91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970AA59F-F02D-42A9-B1B1-F6DBEAEE91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E0F6DD9-283A-4AE5-BE3D-8D297F7AD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graphicEl>
                                              <a:dgm id="{1E0F6DD9-283A-4AE5-BE3D-8D297F7AD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graphicEl>
                                              <a:dgm id="{1E0F6DD9-283A-4AE5-BE3D-8D297F7AD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5990E94-F078-43F1-A45C-0B6275FA41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graphicEl>
                                              <a:dgm id="{C5990E94-F078-43F1-A45C-0B6275FA41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graphicEl>
                                              <a:dgm id="{C5990E94-F078-43F1-A45C-0B6275FA41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accent5">
                  <a:satMod val="105000"/>
                  <a:tint val="67000"/>
                  <a:lumMod val="91000"/>
                  <a:lumOff val="9000"/>
                  <a:alpha val="15000"/>
                </a:schemeClr>
              </a:gs>
              <a:gs pos="100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</a:gra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4657724" y="394284"/>
            <a:ext cx="3403182" cy="1833674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উত্তর দেয়ার চেষ্টা করি....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8284" y="2407929"/>
            <a:ext cx="6422063" cy="37568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65138" indent="-465138">
              <a:buFont typeface="+mj-lt"/>
              <a:buAutoNum type="arabicPeriod"/>
            </a:pP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হিসাব কী?</a:t>
            </a:r>
          </a:p>
          <a:p>
            <a:pPr marL="465138" indent="-465138">
              <a:buFont typeface="+mj-lt"/>
              <a:buAutoNum type="arabicPeriod"/>
            </a:pP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 কত প্রকার?</a:t>
            </a:r>
            <a:endPara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65138" indent="-465138">
              <a:buFont typeface="+mj-lt"/>
              <a:buAutoNum type="arabicPeriod"/>
            </a:pP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অস্পর্শনীয় সম্পদ কোনগুলো?</a:t>
            </a:r>
            <a:endParaRPr lang="bn-BD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65138" indent="-465138">
              <a:buFont typeface="+mj-lt"/>
              <a:buAutoNum type="arabicPeriod"/>
            </a:pP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কয়েকটি সম্পদের নাম বল।</a:t>
            </a:r>
          </a:p>
          <a:p>
            <a:pPr marL="465138" indent="-465138">
              <a:buFont typeface="+mj-lt"/>
              <a:buAutoNum type="arabicPeriod"/>
            </a:pP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কয়েকটি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দায়ের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 বল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65138" indent="-465138">
              <a:buFont typeface="+mj-lt"/>
              <a:buAutoNum type="arabicPeriod"/>
            </a:pP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কয়েকটি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মালিকানা স্বত্ত্বের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 বল।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11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accent1">
                  <a:lumMod val="110000"/>
                  <a:satMod val="105000"/>
                  <a:tint val="67000"/>
                  <a:alpha val="15000"/>
                </a:schemeClr>
              </a:gs>
              <a:gs pos="10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</a:gradFill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b="1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6786" y="547262"/>
            <a:ext cx="5432246" cy="76944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36124" y="4277398"/>
            <a:ext cx="10044111" cy="144655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আধুনিক হিসাববিজ্ঞানে “হিসাব সমীকরণ” প্রয়োগের গুরুত্ব কতটুকু ব্যাখ্যা কর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B6D2AA1-2020-4AD8-9DAC-13708DB88B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494" y="1603589"/>
            <a:ext cx="4061012" cy="23869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168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accent1">
                  <a:lumMod val="110000"/>
                  <a:satMod val="105000"/>
                  <a:tint val="67000"/>
                  <a:alpha val="15000"/>
                </a:schemeClr>
              </a:gs>
              <a:gs pos="10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</a:gradFill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b="1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6" y="-368938"/>
            <a:ext cx="10454536" cy="7595875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686176" y="2276519"/>
            <a:ext cx="515778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5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5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97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accent5">
                  <a:satMod val="105000"/>
                  <a:tint val="67000"/>
                  <a:lumMod val="91000"/>
                  <a:lumOff val="9000"/>
                  <a:alpha val="15000"/>
                </a:schemeClr>
              </a:gs>
              <a:gs pos="100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</a:gra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13" y="1981620"/>
            <a:ext cx="4995862" cy="3597021"/>
          </a:xfrm>
          <a:prstGeom prst="rect">
            <a:avLst/>
          </a:prstGeom>
          <a:ln w="38100">
            <a:solidFill>
              <a:srgbClr val="00B0F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491" y="1978024"/>
            <a:ext cx="4960648" cy="3600617"/>
          </a:xfrm>
          <a:prstGeom prst="rect">
            <a:avLst/>
          </a:prstGeom>
          <a:ln w="38100">
            <a:solidFill>
              <a:srgbClr val="00B0F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Oval Callout 11"/>
          <p:cNvSpPr/>
          <p:nvPr/>
        </p:nvSpPr>
        <p:spPr>
          <a:xfrm>
            <a:off x="4711224" y="253119"/>
            <a:ext cx="3430534" cy="1371600"/>
          </a:xfrm>
          <a:prstGeom prst="wedgeEllipseCallout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তোমরা </a:t>
            </a:r>
          </a:p>
          <a:p>
            <a:pPr algn="ctr"/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 দেখতে পাচ্ছ...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53939" y="5858364"/>
            <a:ext cx="4206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কলম, পেন্সিল, রুলার ইত্যাদি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6756908" y="5858364"/>
            <a:ext cx="3999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ক্যালকুলেটরে হিসাব করছে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3237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accent5">
                  <a:satMod val="105000"/>
                  <a:tint val="67000"/>
                  <a:lumMod val="91000"/>
                  <a:lumOff val="9000"/>
                  <a:alpha val="15000"/>
                </a:schemeClr>
              </a:gs>
              <a:gs pos="100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</a:gra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189" y="1644607"/>
            <a:ext cx="6735622" cy="314996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422734" y="5105786"/>
            <a:ext cx="5316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ল্যাপটপের স্ক্রীণে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দেখতে পাচ্ছ?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22734" y="5820211"/>
            <a:ext cx="4599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এক্সেলের মাধ্যমে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করা যায়?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39582" y="5074637"/>
            <a:ext cx="2504555" cy="646331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এক্সেল প্রোগ্রাম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39583" y="5896949"/>
            <a:ext cx="2504555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4568097" y="153719"/>
            <a:ext cx="3732689" cy="1210826"/>
          </a:xfrm>
          <a:prstGeom prst="wedgeEllipseCallout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তোমরা </a:t>
            </a:r>
          </a:p>
          <a:p>
            <a:pPr algn="ctr"/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 দেখতে পাচ্ছ...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72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accent5">
                  <a:satMod val="105000"/>
                  <a:tint val="67000"/>
                  <a:lumMod val="91000"/>
                  <a:lumOff val="9000"/>
                  <a:alpha val="15000"/>
                </a:schemeClr>
              </a:gs>
              <a:gs pos="100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</a:gra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995739" y="2273393"/>
            <a:ext cx="3848100" cy="2955832"/>
            <a:chOff x="1692443" y="866277"/>
            <a:chExt cx="8534401" cy="5342020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bliqueBottomRight"/>
            <a:lightRig rig="threePt" dir="t"/>
          </a:scene3d>
        </p:grpSpPr>
        <p:sp>
          <p:nvSpPr>
            <p:cNvPr id="6" name="10-Point Star 5"/>
            <p:cNvSpPr/>
            <p:nvPr/>
          </p:nvSpPr>
          <p:spPr>
            <a:xfrm>
              <a:off x="1692443" y="866277"/>
              <a:ext cx="7908756" cy="5325980"/>
            </a:xfrm>
            <a:prstGeom prst="star10">
              <a:avLst/>
            </a:prstGeom>
            <a:sp3d>
              <a:bevelT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solidFill>
                  <a:schemeClr val="tx1"/>
                </a:solidFill>
              </a:endParaRPr>
            </a:p>
          </p:txBody>
        </p:sp>
        <p:sp>
          <p:nvSpPr>
            <p:cNvPr id="7" name="10-Point Star 6"/>
            <p:cNvSpPr/>
            <p:nvPr/>
          </p:nvSpPr>
          <p:spPr>
            <a:xfrm>
              <a:off x="2318088" y="874297"/>
              <a:ext cx="7908756" cy="5325980"/>
            </a:xfrm>
            <a:prstGeom prst="star10">
              <a:avLst/>
            </a:prstGeom>
            <a:solidFill>
              <a:srgbClr val="00B0F0"/>
            </a:solidFill>
            <a:sp3d>
              <a:bevelT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400" dirty="0">
                <a:solidFill>
                  <a:schemeClr val="tx1"/>
                </a:solidFill>
              </a:endParaRPr>
            </a:p>
          </p:txBody>
        </p:sp>
        <p:sp>
          <p:nvSpPr>
            <p:cNvPr id="8" name="10-Point Star 7"/>
            <p:cNvSpPr/>
            <p:nvPr/>
          </p:nvSpPr>
          <p:spPr>
            <a:xfrm>
              <a:off x="2053391" y="882317"/>
              <a:ext cx="7908756" cy="5325980"/>
            </a:xfrm>
            <a:prstGeom prst="star10">
              <a:avLst/>
            </a:prstGeom>
            <a:sp3d>
              <a:bevelT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8800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হিসাব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100138" y="1902474"/>
            <a:ext cx="7715250" cy="97776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16480" y="1104231"/>
            <a:ext cx="3327019" cy="769441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41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accent5">
                  <a:satMod val="105000"/>
                  <a:tint val="67000"/>
                  <a:lumMod val="91000"/>
                  <a:lumOff val="9000"/>
                  <a:alpha val="15000"/>
                </a:schemeClr>
              </a:gs>
              <a:gs pos="100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</a:gra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44442" y="2343537"/>
            <a:ext cx="7371083" cy="255454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000" u="sng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bn-BD" sz="40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শিক্ষার্থীরা </a:t>
            </a:r>
            <a:r>
              <a:rPr lang="en-US" sz="40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marL="627063" indent="-627063">
              <a:buFont typeface="+mj-lt"/>
              <a:buAutoNum type="arabicPeriod"/>
            </a:pP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 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pPr marL="627063" indent="-627063">
              <a:buFont typeface="+mj-lt"/>
              <a:buAutoNum type="arabicPeriod"/>
            </a:pP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627063" indent="-627063">
              <a:buFont typeface="+mj-lt"/>
              <a:buAutoNum type="arabicPeriod"/>
            </a:pP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হিসাবের শ্রেণিবিভাগ ব্যাখ্যা করতে পারবে।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50655" y="927765"/>
            <a:ext cx="4121483" cy="707886"/>
          </a:xfrm>
          <a:prstGeom prst="rect">
            <a:avLst/>
          </a:prstGeom>
          <a:solidFill>
            <a:srgbClr val="0070C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6231" y="1635651"/>
            <a:ext cx="8116332" cy="107424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07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accent5">
                  <a:satMod val="105000"/>
                  <a:tint val="67000"/>
                  <a:lumMod val="91000"/>
                  <a:lumOff val="9000"/>
                  <a:alpha val="15000"/>
                </a:schemeClr>
              </a:gs>
              <a:gs pos="100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</a:gra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25300" y="5323375"/>
            <a:ext cx="6041541" cy="70788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ছবি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কী </a:t>
            </a:r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দেখতে পাচ্ছ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3225299" y="5323375"/>
            <a:ext cx="6041541" cy="70788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কোনো প্রতিষ্ঠানের হিসাব করছে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05" y="834175"/>
            <a:ext cx="5090554" cy="3900167"/>
          </a:xfrm>
          <a:prstGeom prst="rect">
            <a:avLst/>
          </a:prstGeom>
          <a:ln w="5715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716" y="834175"/>
            <a:ext cx="4947721" cy="3900167"/>
          </a:xfrm>
          <a:prstGeom prst="rect">
            <a:avLst/>
          </a:prstGeom>
          <a:ln w="5715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675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accent5">
                  <a:satMod val="105000"/>
                  <a:tint val="67000"/>
                  <a:lumMod val="91000"/>
                  <a:lumOff val="9000"/>
                  <a:alpha val="15000"/>
                </a:schemeClr>
              </a:gs>
              <a:gs pos="100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</a:gra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49" b="4227"/>
          <a:stretch/>
        </p:blipFill>
        <p:spPr>
          <a:xfrm>
            <a:off x="607720" y="1146266"/>
            <a:ext cx="4757457" cy="4195453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5849353" y="2525266"/>
            <a:ext cx="5784296" cy="70788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এখানে কী দেখতে পাচ্ছ?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49353" y="2524863"/>
            <a:ext cx="5784296" cy="70788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কোনো প্রতিষ্ঠানের বাৎসরিক হিসাব।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33857" y="2536107"/>
            <a:ext cx="5815288" cy="7078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তাহলে বলতো হিসাব ক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bn-IN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26569" y="2091816"/>
            <a:ext cx="6429863" cy="193899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লেনদেনের ফলে ক্রমাগত পরিবর্তন ও নীট পরিমাণ জানার জন্য যে তথ্য রাখা বা উপস্থাপন করা হয় তাই হিসাব।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25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accent5">
                  <a:satMod val="105000"/>
                  <a:tint val="67000"/>
                  <a:lumMod val="91000"/>
                  <a:lumOff val="9000"/>
                  <a:alpha val="15000"/>
                </a:schemeClr>
              </a:gs>
              <a:gs pos="100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</a:gra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94042" y="2659559"/>
            <a:ext cx="5203915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Arrow: Right 5">
            <a:extLst>
              <a:ext uri="{FF2B5EF4-FFF2-40B4-BE49-F238E27FC236}">
                <a16:creationId xmlns:a16="http://schemas.microsoft.com/office/drawing/2014/main" xmlns="" id="{8D8DD753-D241-478F-80E6-331BD47077F3}"/>
              </a:ext>
            </a:extLst>
          </p:cNvPr>
          <p:cNvSpPr/>
          <p:nvPr/>
        </p:nvSpPr>
        <p:spPr>
          <a:xfrm>
            <a:off x="2403324" y="2727732"/>
            <a:ext cx="973394" cy="633094"/>
          </a:xfrm>
          <a:prstGeom prst="rightArrow">
            <a:avLst>
              <a:gd name="adj1" fmla="val 54659"/>
              <a:gd name="adj2" fmla="val 70966"/>
            </a:avLst>
          </a:prstGeom>
          <a:solidFill>
            <a:schemeClr val="bg1">
              <a:lumMod val="50000"/>
            </a:schemeClr>
          </a:solidFill>
          <a:ln w="57150">
            <a:solidFill>
              <a:srgbClr val="00B0F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66824" y="1882280"/>
            <a:ext cx="7862889" cy="146545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3166" y="1084037"/>
            <a:ext cx="3411946" cy="707886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Arrow: Right 5">
            <a:extLst>
              <a:ext uri="{FF2B5EF4-FFF2-40B4-BE49-F238E27FC236}">
                <a16:creationId xmlns:a16="http://schemas.microsoft.com/office/drawing/2014/main" xmlns="" id="{8D8DD753-D241-478F-80E6-331BD47077F3}"/>
              </a:ext>
            </a:extLst>
          </p:cNvPr>
          <p:cNvSpPr/>
          <p:nvPr/>
        </p:nvSpPr>
        <p:spPr>
          <a:xfrm>
            <a:off x="2403324" y="3743186"/>
            <a:ext cx="973394" cy="633094"/>
          </a:xfrm>
          <a:prstGeom prst="rightArrow">
            <a:avLst>
              <a:gd name="adj1" fmla="val 54659"/>
              <a:gd name="adj2" fmla="val 70966"/>
            </a:avLst>
          </a:prstGeom>
          <a:solidFill>
            <a:schemeClr val="bg1">
              <a:lumMod val="50000"/>
            </a:schemeClr>
          </a:solidFill>
          <a:ln w="57150">
            <a:solidFill>
              <a:srgbClr val="00B0F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563952" y="3673971"/>
            <a:ext cx="7408848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আর্থিক অবস্থা জানার জন্য কী করতে হয়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23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</TotalTime>
  <Words>366</Words>
  <Application>Microsoft Office PowerPoint</Application>
  <PresentationFormat>Widescreen</PresentationFormat>
  <Paragraphs>112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Sabuj</dc:creator>
  <cp:lastModifiedBy>Sabuj</cp:lastModifiedBy>
  <cp:revision>44</cp:revision>
  <dcterms:created xsi:type="dcterms:W3CDTF">2020-05-23T09:35:39Z</dcterms:created>
  <dcterms:modified xsi:type="dcterms:W3CDTF">2020-05-31T18:28:06Z</dcterms:modified>
</cp:coreProperties>
</file>