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69" r:id="rId1"/>
  </p:sldMasterIdLst>
  <p:notesMasterIdLst>
    <p:notesMasterId r:id="rId18"/>
  </p:notesMasterIdLst>
  <p:sldIdLst>
    <p:sldId id="268" r:id="rId2"/>
    <p:sldId id="269" r:id="rId3"/>
    <p:sldId id="261" r:id="rId4"/>
    <p:sldId id="270" r:id="rId5"/>
    <p:sldId id="265" r:id="rId6"/>
    <p:sldId id="287" r:id="rId7"/>
    <p:sldId id="283" r:id="rId8"/>
    <p:sldId id="266" r:id="rId9"/>
    <p:sldId id="267" r:id="rId10"/>
    <p:sldId id="272" r:id="rId11"/>
    <p:sldId id="285" r:id="rId12"/>
    <p:sldId id="281" r:id="rId13"/>
    <p:sldId id="273" r:id="rId14"/>
    <p:sldId id="274" r:id="rId15"/>
    <p:sldId id="275" r:id="rId16"/>
    <p:sldId id="288" r:id="rId17"/>
  </p:sldIdLst>
  <p:sldSz cx="12192000" cy="6858000"/>
  <p:notesSz cx="6858000" cy="9144000"/>
  <p:custShowLst>
    <p:custShow name="Custom Show 1" id="0">
      <p:sldLst>
        <p:sld r:id="rId10"/>
      </p:sldLst>
    </p:custShow>
    <p:custShow name="Custom Show 2" id="1">
      <p:sldLst>
        <p:sld r:id="rId10"/>
      </p:sldLst>
    </p:custShow>
    <p:custShow name="Custom Show 3" id="2">
      <p:sldLst>
        <p:sld r:id="rId10"/>
      </p:sldLst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434" autoAdjust="0"/>
  </p:normalViewPr>
  <p:slideViewPr>
    <p:cSldViewPr snapToGrid="0">
      <p:cViewPr varScale="1">
        <p:scale>
          <a:sx n="69" d="100"/>
          <a:sy n="69" d="100"/>
        </p:scale>
        <p:origin x="-672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image" Target="../media/image10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E3F60A-3BB6-4DCF-A32B-5122A4C42FAA}" type="doc">
      <dgm:prSet loTypeId="urn:microsoft.com/office/officeart/2005/8/layout/radia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42150DD-8208-4DB1-8EDB-36C3301876EC}">
      <dgm:prSet phldrT="[Text]" custT="1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</dgm:spPr>
      <dgm:t>
        <a:bodyPr/>
        <a:lstStyle/>
        <a:p>
          <a:r>
            <a:rPr lang="en-US" sz="4400" dirty="0" err="1" smtClean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নির্দিষ্ট</a:t>
          </a:r>
          <a:r>
            <a:rPr lang="en-US" sz="44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 –</a:t>
          </a:r>
          <a:r>
            <a:rPr lang="en-US" sz="4400" dirty="0" err="1" smtClean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ভূ</a:t>
          </a:r>
          <a:r>
            <a:rPr lang="en-US" sz="44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 </a:t>
          </a:r>
          <a:r>
            <a:rPr lang="en-US" sz="4400" dirty="0" err="1" smtClean="0">
              <a:solidFill>
                <a:srgbClr val="7030A0"/>
              </a:solidFill>
              <a:latin typeface="NikoshBAN" pitchFamily="2" charset="0"/>
              <a:cs typeface="NikoshBAN" pitchFamily="2" charset="0"/>
            </a:rPr>
            <a:t>খণ্ড</a:t>
          </a:r>
          <a:endParaRPr lang="en-US" sz="4400" dirty="0">
            <a:solidFill>
              <a:srgbClr val="7030A0"/>
            </a:solidFill>
            <a:latin typeface="NikoshBAN" pitchFamily="2" charset="0"/>
            <a:cs typeface="NikoshBAN" pitchFamily="2" charset="0"/>
          </a:endParaRPr>
        </a:p>
      </dgm:t>
    </dgm:pt>
    <dgm:pt modelId="{C672EAA6-6D8A-4333-AE32-0C5249F895E0}" type="parTrans" cxnId="{2C863F91-2B92-450F-A2DA-FB7E1BF99D95}">
      <dgm:prSet/>
      <dgm:spPr/>
      <dgm:t>
        <a:bodyPr/>
        <a:lstStyle/>
        <a:p>
          <a:endParaRPr lang="en-US"/>
        </a:p>
      </dgm:t>
    </dgm:pt>
    <dgm:pt modelId="{EEE9BC9C-CFBD-4B4D-8ADD-FFDC15FED8A4}" type="sibTrans" cxnId="{2C863F91-2B92-450F-A2DA-FB7E1BF99D95}">
      <dgm:prSet/>
      <dgm:spPr/>
      <dgm:t>
        <a:bodyPr/>
        <a:lstStyle/>
        <a:p>
          <a:endParaRPr lang="en-US"/>
        </a:p>
      </dgm:t>
    </dgm:pt>
    <dgm:pt modelId="{FCDD3F85-3AE0-4B61-9606-CF7107A9F6D8}">
      <dgm:prSet phldrT="[Text]" custT="1"/>
      <dgm:spPr>
        <a:solidFill>
          <a:srgbClr val="00B050"/>
        </a:solidFill>
      </dgm:spPr>
      <dgm:t>
        <a:bodyPr/>
        <a:lstStyle/>
        <a:p>
          <a:r>
            <a:rPr lang="bn-BD" sz="3600" dirty="0" smtClean="0">
              <a:solidFill>
                <a:srgbClr val="FF0000"/>
              </a:solidFill>
            </a:rPr>
            <a:t>সরকার</a:t>
          </a:r>
          <a:endParaRPr lang="en-US" sz="3600" dirty="0"/>
        </a:p>
      </dgm:t>
    </dgm:pt>
    <dgm:pt modelId="{F1DC3EAF-C3A5-42A2-A4FC-2C662F8838C7}" type="parTrans" cxnId="{889061E6-74CF-4B62-96F4-6BD616CE1B59}">
      <dgm:prSet/>
      <dgm:spPr/>
      <dgm:t>
        <a:bodyPr/>
        <a:lstStyle/>
        <a:p>
          <a:endParaRPr lang="en-US"/>
        </a:p>
      </dgm:t>
    </dgm:pt>
    <dgm:pt modelId="{A796C7C8-B883-497B-998A-574FE36DE55E}" type="sibTrans" cxnId="{889061E6-74CF-4B62-96F4-6BD616CE1B59}">
      <dgm:prSet/>
      <dgm:spPr/>
      <dgm:t>
        <a:bodyPr/>
        <a:lstStyle/>
        <a:p>
          <a:endParaRPr lang="en-US"/>
        </a:p>
      </dgm:t>
    </dgm:pt>
    <dgm:pt modelId="{FACA4BE1-19E1-4ED6-84AF-75002DE8BD3F}">
      <dgm:prSet phldrT="[Text]" custT="1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</dgm:spPr>
      <dgm:t>
        <a:bodyPr/>
        <a:lstStyle/>
        <a:p>
          <a:r>
            <a:rPr lang="bn-BD" sz="3600" dirty="0" smtClean="0">
              <a:latin typeface="NikoshBAN" pitchFamily="2" charset="0"/>
              <a:cs typeface="NikoshBAN" pitchFamily="2" charset="0"/>
            </a:rPr>
            <a:t>সার্বভৌমত</a:t>
          </a:r>
          <a:endParaRPr lang="en-US" sz="2800" dirty="0">
            <a:latin typeface="NikoshBAN" pitchFamily="2" charset="0"/>
            <a:cs typeface="NikoshBAN" pitchFamily="2" charset="0"/>
          </a:endParaRPr>
        </a:p>
      </dgm:t>
    </dgm:pt>
    <dgm:pt modelId="{2E3F6150-FE58-4DF7-A2ED-2DF4D49F4163}" type="parTrans" cxnId="{457D6523-9F51-4477-95C2-7E4039ADB2FB}">
      <dgm:prSet/>
      <dgm:spPr/>
      <dgm:t>
        <a:bodyPr/>
        <a:lstStyle/>
        <a:p>
          <a:endParaRPr lang="en-US"/>
        </a:p>
      </dgm:t>
    </dgm:pt>
    <dgm:pt modelId="{2178DBA8-9E48-43FD-8857-7519FE1AFD25}" type="sibTrans" cxnId="{457D6523-9F51-4477-95C2-7E4039ADB2FB}">
      <dgm:prSet/>
      <dgm:spPr/>
      <dgm:t>
        <a:bodyPr/>
        <a:lstStyle/>
        <a:p>
          <a:endParaRPr lang="en-US"/>
        </a:p>
      </dgm:t>
    </dgm:pt>
    <dgm:pt modelId="{4FC7211B-1FF3-4FD6-8BAC-C26E0824884D}">
      <dgm:prSet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জনসমষ্টি</a:t>
          </a:r>
          <a:endParaRPr lang="en-US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E2788D5-E75A-494B-993C-4407CB43E714}" type="parTrans" cxnId="{25ECA005-AC65-4ECD-B620-4B08DF2A4966}">
      <dgm:prSet/>
      <dgm:spPr/>
      <dgm:t>
        <a:bodyPr/>
        <a:lstStyle/>
        <a:p>
          <a:endParaRPr lang="en-US"/>
        </a:p>
      </dgm:t>
    </dgm:pt>
    <dgm:pt modelId="{7535AEEB-046B-42C1-B744-324FA0BC4254}" type="sibTrans" cxnId="{25ECA005-AC65-4ECD-B620-4B08DF2A4966}">
      <dgm:prSet/>
      <dgm:spPr/>
      <dgm:t>
        <a:bodyPr/>
        <a:lstStyle/>
        <a:p>
          <a:endParaRPr lang="en-US"/>
        </a:p>
      </dgm:t>
    </dgm:pt>
    <dgm:pt modelId="{FE9AA425-4399-47D4-B218-7B3E031FB7AA}">
      <dgm:prSet phldrT="[Text]"/>
      <dgm:spPr>
        <a:solidFill>
          <a:srgbClr val="0070C0"/>
        </a:solidFill>
      </dgm:spPr>
      <dgm:t>
        <a:bodyPr/>
        <a:lstStyle/>
        <a:p>
          <a:pPr algn="ctr"/>
          <a:r>
            <a:rPr lang="en-US" dirty="0" smtClean="0"/>
            <a:t>     </a:t>
          </a:r>
          <a:r>
            <a:rPr lang="bn-BD" dirty="0" smtClean="0"/>
            <a:t>         </a:t>
          </a:r>
          <a:r>
            <a:rPr lang="en-US" dirty="0" smtClean="0"/>
            <a:t>         </a:t>
          </a:r>
          <a:r>
            <a:rPr lang="en-US" dirty="0" err="1" smtClean="0"/>
            <a:t>রাষ্ট্র</a:t>
          </a:r>
          <a:endParaRPr lang="en-US" dirty="0"/>
        </a:p>
      </dgm:t>
    </dgm:pt>
    <dgm:pt modelId="{39172A74-63EF-4292-9DAA-6F02EB19A98A}" type="sibTrans" cxnId="{074BA303-6358-4C1E-94F2-1C1FDD664284}">
      <dgm:prSet/>
      <dgm:spPr/>
      <dgm:t>
        <a:bodyPr/>
        <a:lstStyle/>
        <a:p>
          <a:endParaRPr lang="en-US"/>
        </a:p>
      </dgm:t>
    </dgm:pt>
    <dgm:pt modelId="{20403A79-934B-43FC-83D6-A2E3115A8FAB}" type="parTrans" cxnId="{074BA303-6358-4C1E-94F2-1C1FDD664284}">
      <dgm:prSet/>
      <dgm:spPr/>
      <dgm:t>
        <a:bodyPr/>
        <a:lstStyle/>
        <a:p>
          <a:endParaRPr lang="en-US"/>
        </a:p>
      </dgm:t>
    </dgm:pt>
    <dgm:pt modelId="{A39EFC55-B6F1-4178-AF84-3C5D89404887}" type="pres">
      <dgm:prSet presAssocID="{9AE3F60A-3BB6-4DCF-A32B-5122A4C42FAA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5B0F6CB-5F2A-4F18-88CE-57C8C41CE6CB}" type="pres">
      <dgm:prSet presAssocID="{FE9AA425-4399-47D4-B218-7B3E031FB7AA}" presName="centerShape" presStyleLbl="node0" presStyleIdx="0" presStyleCnt="1" custScaleX="144717" custScaleY="102062" custLinFactNeighborX="-2394" custLinFactNeighborY="1197"/>
      <dgm:spPr/>
      <dgm:t>
        <a:bodyPr/>
        <a:lstStyle/>
        <a:p>
          <a:endParaRPr lang="en-US"/>
        </a:p>
      </dgm:t>
    </dgm:pt>
    <dgm:pt modelId="{4D7728E3-4066-41EF-968F-93579ACFE1FB}" type="pres">
      <dgm:prSet presAssocID="{8E2788D5-E75A-494B-993C-4407CB43E714}" presName="Name9" presStyleLbl="parChTrans1D2" presStyleIdx="0" presStyleCnt="4"/>
      <dgm:spPr/>
      <dgm:t>
        <a:bodyPr/>
        <a:lstStyle/>
        <a:p>
          <a:endParaRPr lang="en-US"/>
        </a:p>
      </dgm:t>
    </dgm:pt>
    <dgm:pt modelId="{6A74D9F1-84CC-4A40-A09C-63E7798AF299}" type="pres">
      <dgm:prSet presAssocID="{8E2788D5-E75A-494B-993C-4407CB43E714}" presName="connTx" presStyleLbl="parChTrans1D2" presStyleIdx="0" presStyleCnt="4"/>
      <dgm:spPr/>
      <dgm:t>
        <a:bodyPr/>
        <a:lstStyle/>
        <a:p>
          <a:endParaRPr lang="en-US"/>
        </a:p>
      </dgm:t>
    </dgm:pt>
    <dgm:pt modelId="{AD63B841-0F7A-4A02-AB64-401AB5791717}" type="pres">
      <dgm:prSet presAssocID="{4FC7211B-1FF3-4FD6-8BAC-C26E0824884D}" presName="node" presStyleLbl="node1" presStyleIdx="0" presStyleCnt="4" custScaleX="160158" custScaleY="95457" custRadScaleRad="92499" custRadScaleInc="-988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676B01-D9EB-40D5-A76D-FDCA14DF99B2}" type="pres">
      <dgm:prSet presAssocID="{C672EAA6-6D8A-4333-AE32-0C5249F895E0}" presName="Name9" presStyleLbl="parChTrans1D2" presStyleIdx="1" presStyleCnt="4"/>
      <dgm:spPr/>
      <dgm:t>
        <a:bodyPr/>
        <a:lstStyle/>
        <a:p>
          <a:endParaRPr lang="en-US"/>
        </a:p>
      </dgm:t>
    </dgm:pt>
    <dgm:pt modelId="{7E34F6DE-4F5A-46AF-84C9-B15A64CE8A36}" type="pres">
      <dgm:prSet presAssocID="{C672EAA6-6D8A-4333-AE32-0C5249F895E0}" presName="connTx" presStyleLbl="parChTrans1D2" presStyleIdx="1" presStyleCnt="4"/>
      <dgm:spPr/>
      <dgm:t>
        <a:bodyPr/>
        <a:lstStyle/>
        <a:p>
          <a:endParaRPr lang="en-US"/>
        </a:p>
      </dgm:t>
    </dgm:pt>
    <dgm:pt modelId="{DC2097E1-2E4C-479D-B2DA-2F17980C2595}" type="pres">
      <dgm:prSet presAssocID="{B42150DD-8208-4DB1-8EDB-36C3301876EC}" presName="node" presStyleLbl="node1" presStyleIdx="1" presStyleCnt="4" custScaleX="133754" custScaleY="117575" custRadScaleRad="127193" custRadScaleInc="-36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A6FE27-E216-4575-A3CA-D9EB72AD4AAE}" type="pres">
      <dgm:prSet presAssocID="{F1DC3EAF-C3A5-42A2-A4FC-2C662F8838C7}" presName="Name9" presStyleLbl="parChTrans1D2" presStyleIdx="2" presStyleCnt="4"/>
      <dgm:spPr/>
      <dgm:t>
        <a:bodyPr/>
        <a:lstStyle/>
        <a:p>
          <a:endParaRPr lang="en-US"/>
        </a:p>
      </dgm:t>
    </dgm:pt>
    <dgm:pt modelId="{C686DBEC-9430-4026-8B73-4C598AA6024E}" type="pres">
      <dgm:prSet presAssocID="{F1DC3EAF-C3A5-42A2-A4FC-2C662F8838C7}" presName="connTx" presStyleLbl="parChTrans1D2" presStyleIdx="2" presStyleCnt="4"/>
      <dgm:spPr/>
      <dgm:t>
        <a:bodyPr/>
        <a:lstStyle/>
        <a:p>
          <a:endParaRPr lang="en-US"/>
        </a:p>
      </dgm:t>
    </dgm:pt>
    <dgm:pt modelId="{B2583D9B-1A2C-4576-9FC8-DD6C5CBD4EBF}" type="pres">
      <dgm:prSet presAssocID="{FCDD3F85-3AE0-4B61-9606-CF7107A9F6D8}" presName="node" presStyleLbl="node1" presStyleIdx="2" presStyleCnt="4" custScaleX="152940" custScaleY="111334" custRadScaleRad="99617" custRadScaleInc="837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F5A25D-4739-4DA7-8CFF-203D1E559A02}" type="pres">
      <dgm:prSet presAssocID="{2E3F6150-FE58-4DF7-A2ED-2DF4D49F4163}" presName="Name9" presStyleLbl="parChTrans1D2" presStyleIdx="3" presStyleCnt="4"/>
      <dgm:spPr/>
      <dgm:t>
        <a:bodyPr/>
        <a:lstStyle/>
        <a:p>
          <a:endParaRPr lang="en-US"/>
        </a:p>
      </dgm:t>
    </dgm:pt>
    <dgm:pt modelId="{07BC4DAB-1E57-441F-829D-6D2AE84A07AB}" type="pres">
      <dgm:prSet presAssocID="{2E3F6150-FE58-4DF7-A2ED-2DF4D49F4163}" presName="connTx" presStyleLbl="parChTrans1D2" presStyleIdx="3" presStyleCnt="4"/>
      <dgm:spPr/>
      <dgm:t>
        <a:bodyPr/>
        <a:lstStyle/>
        <a:p>
          <a:endParaRPr lang="en-US"/>
        </a:p>
      </dgm:t>
    </dgm:pt>
    <dgm:pt modelId="{CF40CF9F-C32F-4DAE-92C6-356BA3CE8949}" type="pres">
      <dgm:prSet presAssocID="{FACA4BE1-19E1-4ED6-84AF-75002DE8BD3F}" presName="node" presStyleLbl="node1" presStyleIdx="3" presStyleCnt="4" custScaleX="131680" custScaleY="119072" custRadScaleRad="130192" custRadScaleInc="-29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825C425-7CD2-4DDA-A8BB-1A5F4CE31DC7}" type="presOf" srcId="{FE9AA425-4399-47D4-B218-7B3E031FB7AA}" destId="{C5B0F6CB-5F2A-4F18-88CE-57C8C41CE6CB}" srcOrd="0" destOrd="0" presId="urn:microsoft.com/office/officeart/2005/8/layout/radial1"/>
    <dgm:cxn modelId="{F86802D4-66E8-4743-B6BD-789E6CB16374}" type="presOf" srcId="{8E2788D5-E75A-494B-993C-4407CB43E714}" destId="{6A74D9F1-84CC-4A40-A09C-63E7798AF299}" srcOrd="1" destOrd="0" presId="urn:microsoft.com/office/officeart/2005/8/layout/radial1"/>
    <dgm:cxn modelId="{65E9F545-CED6-4773-B6D6-EA55D9F8786F}" type="presOf" srcId="{2E3F6150-FE58-4DF7-A2ED-2DF4D49F4163}" destId="{B6F5A25D-4739-4DA7-8CFF-203D1E559A02}" srcOrd="0" destOrd="0" presId="urn:microsoft.com/office/officeart/2005/8/layout/radial1"/>
    <dgm:cxn modelId="{7DE264C5-C0CB-4BC0-9565-643653174A2E}" type="presOf" srcId="{9AE3F60A-3BB6-4DCF-A32B-5122A4C42FAA}" destId="{A39EFC55-B6F1-4178-AF84-3C5D89404887}" srcOrd="0" destOrd="0" presId="urn:microsoft.com/office/officeart/2005/8/layout/radial1"/>
    <dgm:cxn modelId="{25ECA005-AC65-4ECD-B620-4B08DF2A4966}" srcId="{FE9AA425-4399-47D4-B218-7B3E031FB7AA}" destId="{4FC7211B-1FF3-4FD6-8BAC-C26E0824884D}" srcOrd="0" destOrd="0" parTransId="{8E2788D5-E75A-494B-993C-4407CB43E714}" sibTransId="{7535AEEB-046B-42C1-B744-324FA0BC4254}"/>
    <dgm:cxn modelId="{35B2C962-1727-4CA1-8AAA-140E623E53A9}" type="presOf" srcId="{FACA4BE1-19E1-4ED6-84AF-75002DE8BD3F}" destId="{CF40CF9F-C32F-4DAE-92C6-356BA3CE8949}" srcOrd="0" destOrd="0" presId="urn:microsoft.com/office/officeart/2005/8/layout/radial1"/>
    <dgm:cxn modelId="{C8E00639-38A9-41EF-A6E9-0627CEA5D539}" type="presOf" srcId="{F1DC3EAF-C3A5-42A2-A4FC-2C662F8838C7}" destId="{11A6FE27-E216-4575-A3CA-D9EB72AD4AAE}" srcOrd="0" destOrd="0" presId="urn:microsoft.com/office/officeart/2005/8/layout/radial1"/>
    <dgm:cxn modelId="{457D6523-9F51-4477-95C2-7E4039ADB2FB}" srcId="{FE9AA425-4399-47D4-B218-7B3E031FB7AA}" destId="{FACA4BE1-19E1-4ED6-84AF-75002DE8BD3F}" srcOrd="3" destOrd="0" parTransId="{2E3F6150-FE58-4DF7-A2ED-2DF4D49F4163}" sibTransId="{2178DBA8-9E48-43FD-8857-7519FE1AFD25}"/>
    <dgm:cxn modelId="{A2ADBF17-12F4-450B-9E38-1B6FF1A2ECD3}" type="presOf" srcId="{B42150DD-8208-4DB1-8EDB-36C3301876EC}" destId="{DC2097E1-2E4C-479D-B2DA-2F17980C2595}" srcOrd="0" destOrd="0" presId="urn:microsoft.com/office/officeart/2005/8/layout/radial1"/>
    <dgm:cxn modelId="{9C14FCD8-6289-4F07-9AF5-7CEA9C05CFE4}" type="presOf" srcId="{4FC7211B-1FF3-4FD6-8BAC-C26E0824884D}" destId="{AD63B841-0F7A-4A02-AB64-401AB5791717}" srcOrd="0" destOrd="0" presId="urn:microsoft.com/office/officeart/2005/8/layout/radial1"/>
    <dgm:cxn modelId="{074BA303-6358-4C1E-94F2-1C1FDD664284}" srcId="{9AE3F60A-3BB6-4DCF-A32B-5122A4C42FAA}" destId="{FE9AA425-4399-47D4-B218-7B3E031FB7AA}" srcOrd="0" destOrd="0" parTransId="{20403A79-934B-43FC-83D6-A2E3115A8FAB}" sibTransId="{39172A74-63EF-4292-9DAA-6F02EB19A98A}"/>
    <dgm:cxn modelId="{413ABCC6-2F0F-4179-AE59-4FB28B7CD34E}" type="presOf" srcId="{FCDD3F85-3AE0-4B61-9606-CF7107A9F6D8}" destId="{B2583D9B-1A2C-4576-9FC8-DD6C5CBD4EBF}" srcOrd="0" destOrd="0" presId="urn:microsoft.com/office/officeart/2005/8/layout/radial1"/>
    <dgm:cxn modelId="{889061E6-74CF-4B62-96F4-6BD616CE1B59}" srcId="{FE9AA425-4399-47D4-B218-7B3E031FB7AA}" destId="{FCDD3F85-3AE0-4B61-9606-CF7107A9F6D8}" srcOrd="2" destOrd="0" parTransId="{F1DC3EAF-C3A5-42A2-A4FC-2C662F8838C7}" sibTransId="{A796C7C8-B883-497B-998A-574FE36DE55E}"/>
    <dgm:cxn modelId="{E1DF93FA-71EB-4401-821E-2ADF432C9E5D}" type="presOf" srcId="{2E3F6150-FE58-4DF7-A2ED-2DF4D49F4163}" destId="{07BC4DAB-1E57-441F-829D-6D2AE84A07AB}" srcOrd="1" destOrd="0" presId="urn:microsoft.com/office/officeart/2005/8/layout/radial1"/>
    <dgm:cxn modelId="{917E81B2-B325-4897-AB94-D7AC0FB8BDD5}" type="presOf" srcId="{C672EAA6-6D8A-4333-AE32-0C5249F895E0}" destId="{26676B01-D9EB-40D5-A76D-FDCA14DF99B2}" srcOrd="0" destOrd="0" presId="urn:microsoft.com/office/officeart/2005/8/layout/radial1"/>
    <dgm:cxn modelId="{F4075D71-9B45-4CAD-A710-756336A25CEF}" type="presOf" srcId="{F1DC3EAF-C3A5-42A2-A4FC-2C662F8838C7}" destId="{C686DBEC-9430-4026-8B73-4C598AA6024E}" srcOrd="1" destOrd="0" presId="urn:microsoft.com/office/officeart/2005/8/layout/radial1"/>
    <dgm:cxn modelId="{AFCCED08-3992-4E8B-8653-7B6A35386235}" type="presOf" srcId="{C672EAA6-6D8A-4333-AE32-0C5249F895E0}" destId="{7E34F6DE-4F5A-46AF-84C9-B15A64CE8A36}" srcOrd="1" destOrd="0" presId="urn:microsoft.com/office/officeart/2005/8/layout/radial1"/>
    <dgm:cxn modelId="{D7DCFE3B-7830-4910-B650-2E5328D82390}" type="presOf" srcId="{8E2788D5-E75A-494B-993C-4407CB43E714}" destId="{4D7728E3-4066-41EF-968F-93579ACFE1FB}" srcOrd="0" destOrd="0" presId="urn:microsoft.com/office/officeart/2005/8/layout/radial1"/>
    <dgm:cxn modelId="{2C863F91-2B92-450F-A2DA-FB7E1BF99D95}" srcId="{FE9AA425-4399-47D4-B218-7B3E031FB7AA}" destId="{B42150DD-8208-4DB1-8EDB-36C3301876EC}" srcOrd="1" destOrd="0" parTransId="{C672EAA6-6D8A-4333-AE32-0C5249F895E0}" sibTransId="{EEE9BC9C-CFBD-4B4D-8ADD-FFDC15FED8A4}"/>
    <dgm:cxn modelId="{BE302672-7D87-4A8D-95C2-7504222BED20}" type="presParOf" srcId="{A39EFC55-B6F1-4178-AF84-3C5D89404887}" destId="{C5B0F6CB-5F2A-4F18-88CE-57C8C41CE6CB}" srcOrd="0" destOrd="0" presId="urn:microsoft.com/office/officeart/2005/8/layout/radial1"/>
    <dgm:cxn modelId="{07966C7C-5325-4282-9050-C6FCA2E0CF94}" type="presParOf" srcId="{A39EFC55-B6F1-4178-AF84-3C5D89404887}" destId="{4D7728E3-4066-41EF-968F-93579ACFE1FB}" srcOrd="1" destOrd="0" presId="urn:microsoft.com/office/officeart/2005/8/layout/radial1"/>
    <dgm:cxn modelId="{9B8303C1-5E74-4D8A-89A5-F829CBB6CE72}" type="presParOf" srcId="{4D7728E3-4066-41EF-968F-93579ACFE1FB}" destId="{6A74D9F1-84CC-4A40-A09C-63E7798AF299}" srcOrd="0" destOrd="0" presId="urn:microsoft.com/office/officeart/2005/8/layout/radial1"/>
    <dgm:cxn modelId="{1B583018-D846-41DD-B27D-E190AD856C1F}" type="presParOf" srcId="{A39EFC55-B6F1-4178-AF84-3C5D89404887}" destId="{AD63B841-0F7A-4A02-AB64-401AB5791717}" srcOrd="2" destOrd="0" presId="urn:microsoft.com/office/officeart/2005/8/layout/radial1"/>
    <dgm:cxn modelId="{D70D4647-594C-4F8B-B646-85539239CC30}" type="presParOf" srcId="{A39EFC55-B6F1-4178-AF84-3C5D89404887}" destId="{26676B01-D9EB-40D5-A76D-FDCA14DF99B2}" srcOrd="3" destOrd="0" presId="urn:microsoft.com/office/officeart/2005/8/layout/radial1"/>
    <dgm:cxn modelId="{EC2BD643-0641-4E9B-846F-E343CED6053B}" type="presParOf" srcId="{26676B01-D9EB-40D5-A76D-FDCA14DF99B2}" destId="{7E34F6DE-4F5A-46AF-84C9-B15A64CE8A36}" srcOrd="0" destOrd="0" presId="urn:microsoft.com/office/officeart/2005/8/layout/radial1"/>
    <dgm:cxn modelId="{F730D9E6-8E46-4205-8902-A29FDC0C1625}" type="presParOf" srcId="{A39EFC55-B6F1-4178-AF84-3C5D89404887}" destId="{DC2097E1-2E4C-479D-B2DA-2F17980C2595}" srcOrd="4" destOrd="0" presId="urn:microsoft.com/office/officeart/2005/8/layout/radial1"/>
    <dgm:cxn modelId="{34987EF3-1113-41FF-9596-8B856BF3ABF5}" type="presParOf" srcId="{A39EFC55-B6F1-4178-AF84-3C5D89404887}" destId="{11A6FE27-E216-4575-A3CA-D9EB72AD4AAE}" srcOrd="5" destOrd="0" presId="urn:microsoft.com/office/officeart/2005/8/layout/radial1"/>
    <dgm:cxn modelId="{9E92F1A0-9431-4AA2-85D3-106B62FBD578}" type="presParOf" srcId="{11A6FE27-E216-4575-A3CA-D9EB72AD4AAE}" destId="{C686DBEC-9430-4026-8B73-4C598AA6024E}" srcOrd="0" destOrd="0" presId="urn:microsoft.com/office/officeart/2005/8/layout/radial1"/>
    <dgm:cxn modelId="{0A7DE534-F0DF-4B91-8468-6C46094B4466}" type="presParOf" srcId="{A39EFC55-B6F1-4178-AF84-3C5D89404887}" destId="{B2583D9B-1A2C-4576-9FC8-DD6C5CBD4EBF}" srcOrd="6" destOrd="0" presId="urn:microsoft.com/office/officeart/2005/8/layout/radial1"/>
    <dgm:cxn modelId="{8FA5852B-089E-43ED-8EA5-B0DF076DEEB0}" type="presParOf" srcId="{A39EFC55-B6F1-4178-AF84-3C5D89404887}" destId="{B6F5A25D-4739-4DA7-8CFF-203D1E559A02}" srcOrd="7" destOrd="0" presId="urn:microsoft.com/office/officeart/2005/8/layout/radial1"/>
    <dgm:cxn modelId="{07A02E7A-FEE5-4E69-8BD7-A9E866CD6B8D}" type="presParOf" srcId="{B6F5A25D-4739-4DA7-8CFF-203D1E559A02}" destId="{07BC4DAB-1E57-441F-829D-6D2AE84A07AB}" srcOrd="0" destOrd="0" presId="urn:microsoft.com/office/officeart/2005/8/layout/radial1"/>
    <dgm:cxn modelId="{9E3935F3-D4F9-4689-98EA-834E8114BA11}" type="presParOf" srcId="{A39EFC55-B6F1-4178-AF84-3C5D89404887}" destId="{CF40CF9F-C32F-4DAE-92C6-356BA3CE8949}" srcOrd="8" destOrd="0" presId="urn:microsoft.com/office/officeart/2005/8/layout/radial1"/>
  </dgm:cxnLst>
  <dgm:bg>
    <a:solidFill>
      <a:schemeClr val="accent2">
        <a:lumMod val="50000"/>
      </a:scheme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B0F6CB-5F2A-4F18-88CE-57C8C41CE6CB}">
      <dsp:nvSpPr>
        <dsp:cNvPr id="0" name=""/>
        <dsp:cNvSpPr/>
      </dsp:nvSpPr>
      <dsp:spPr>
        <a:xfrm>
          <a:off x="2851838" y="1684107"/>
          <a:ext cx="2388877" cy="20119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2844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6400" kern="1200" dirty="0" smtClean="0"/>
            <a:t>রাষ্ট্র</a:t>
          </a:r>
          <a:endParaRPr lang="en-US" sz="6400" kern="1200" dirty="0"/>
        </a:p>
      </dsp:txBody>
      <dsp:txXfrm>
        <a:off x="3201681" y="1978747"/>
        <a:ext cx="1689191" cy="1422646"/>
      </dsp:txXfrm>
    </dsp:sp>
    <dsp:sp modelId="{4D7728E3-4066-41EF-968F-93579ACFE1FB}">
      <dsp:nvSpPr>
        <dsp:cNvPr id="0" name=""/>
        <dsp:cNvSpPr/>
      </dsp:nvSpPr>
      <dsp:spPr>
        <a:xfrm rot="5420739">
          <a:off x="4026795" y="1692992"/>
          <a:ext cx="50795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50795" y="165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4050923" y="1708247"/>
        <a:ext cx="2539" cy="2539"/>
      </dsp:txXfrm>
    </dsp:sp>
    <dsp:sp modelId="{AD63B841-0F7A-4A02-AB64-401AB5791717}">
      <dsp:nvSpPr>
        <dsp:cNvPr id="0" name=""/>
        <dsp:cNvSpPr/>
      </dsp:nvSpPr>
      <dsp:spPr>
        <a:xfrm>
          <a:off x="2638196" y="-242125"/>
          <a:ext cx="2839613" cy="1977048"/>
        </a:xfrm>
        <a:prstGeom prst="ellipse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465" tIns="37465" rIns="37465" bIns="37465" numCol="1" spcCol="1270" anchor="ctr" anchorCtr="0">
          <a:noAutofit/>
        </a:bodyPr>
        <a:lstStyle/>
        <a:p>
          <a:pPr lvl="0" algn="ctr" defTabSz="2622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900" kern="1200" dirty="0" err="1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rPr>
            <a:t>জনসম</a:t>
          </a:r>
          <a:r>
            <a:rPr lang="en-US" sz="5900" kern="1200" dirty="0" err="1" smtClean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rPr>
            <a:t>ষ্ট</a:t>
          </a:r>
          <a:endParaRPr lang="en-US" sz="5900" kern="1200" dirty="0">
            <a:solidFill>
              <a:srgbClr val="00206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054048" y="47407"/>
        <a:ext cx="2007909" cy="1397984"/>
      </dsp:txXfrm>
    </dsp:sp>
    <dsp:sp modelId="{26676B01-D9EB-40D5-A76D-FDCA14DF99B2}">
      <dsp:nvSpPr>
        <dsp:cNvPr id="0" name=""/>
        <dsp:cNvSpPr/>
      </dsp:nvSpPr>
      <dsp:spPr>
        <a:xfrm rot="21502179">
          <a:off x="5240021" y="2638597"/>
          <a:ext cx="68227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68227" y="165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272429" y="2653416"/>
        <a:ext cx="3411" cy="3411"/>
      </dsp:txXfrm>
    </dsp:sp>
    <dsp:sp modelId="{DC2097E1-2E4C-479D-B2DA-2F17980C2595}">
      <dsp:nvSpPr>
        <dsp:cNvPr id="0" name=""/>
        <dsp:cNvSpPr/>
      </dsp:nvSpPr>
      <dsp:spPr>
        <a:xfrm>
          <a:off x="5307650" y="1511905"/>
          <a:ext cx="2419681" cy="2215654"/>
        </a:xfrm>
        <a:prstGeom prst="ellipse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err="1" smtClean="0">
              <a:solidFill>
                <a:srgbClr val="7030A0"/>
              </a:solidFill>
            </a:rPr>
            <a:t>নির্দিষ্ট</a:t>
          </a:r>
          <a:r>
            <a:rPr lang="en-US" sz="4400" kern="1200" dirty="0" smtClean="0">
              <a:solidFill>
                <a:srgbClr val="7030A0"/>
              </a:solidFill>
            </a:rPr>
            <a:t> –</a:t>
          </a:r>
          <a:r>
            <a:rPr lang="en-US" sz="4400" kern="1200" dirty="0" err="1" smtClean="0">
              <a:solidFill>
                <a:srgbClr val="7030A0"/>
              </a:solidFill>
            </a:rPr>
            <a:t>ভূ</a:t>
          </a:r>
          <a:r>
            <a:rPr lang="en-US" sz="4400" kern="1200" dirty="0" smtClean="0">
              <a:solidFill>
                <a:srgbClr val="7030A0"/>
              </a:solidFill>
            </a:rPr>
            <a:t> </a:t>
          </a:r>
          <a:r>
            <a:rPr lang="en-US" sz="4400" kern="1200" dirty="0" err="1" smtClean="0">
              <a:solidFill>
                <a:srgbClr val="7030A0"/>
              </a:solidFill>
            </a:rPr>
            <a:t>খণ্ড</a:t>
          </a:r>
          <a:endParaRPr lang="en-US" sz="4400" kern="1200" dirty="0">
            <a:solidFill>
              <a:srgbClr val="7030A0"/>
            </a:solidFill>
          </a:endParaRPr>
        </a:p>
      </dsp:txBody>
      <dsp:txXfrm>
        <a:off x="5662004" y="1836380"/>
        <a:ext cx="1710973" cy="1566704"/>
      </dsp:txXfrm>
    </dsp:sp>
    <dsp:sp modelId="{11A6FE27-E216-4575-A3CA-D9EB72AD4AAE}">
      <dsp:nvSpPr>
        <dsp:cNvPr id="0" name=""/>
        <dsp:cNvSpPr/>
      </dsp:nvSpPr>
      <dsp:spPr>
        <a:xfrm rot="16054944">
          <a:off x="4042816" y="3634864"/>
          <a:ext cx="88095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88095" y="165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4084662" y="3649186"/>
        <a:ext cx="4404" cy="4404"/>
      </dsp:txXfrm>
    </dsp:sp>
    <dsp:sp modelId="{B2583D9B-1A2C-4576-9FC8-DD6C5CBD4EBF}">
      <dsp:nvSpPr>
        <dsp:cNvPr id="0" name=""/>
        <dsp:cNvSpPr/>
      </dsp:nvSpPr>
      <dsp:spPr>
        <a:xfrm>
          <a:off x="2945631" y="3606691"/>
          <a:ext cx="2365417" cy="20541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kern="1200" dirty="0" smtClean="0">
              <a:solidFill>
                <a:srgbClr val="FF0000"/>
              </a:solidFill>
            </a:rPr>
            <a:t>সরকার</a:t>
          </a:r>
          <a:endParaRPr lang="en-US" sz="3600" kern="1200" dirty="0"/>
        </a:p>
      </dsp:txBody>
      <dsp:txXfrm>
        <a:off x="3292038" y="3907507"/>
        <a:ext cx="1672603" cy="1452469"/>
      </dsp:txXfrm>
    </dsp:sp>
    <dsp:sp modelId="{B6F5A25D-4739-4DA7-8CFF-203D1E559A02}">
      <dsp:nvSpPr>
        <dsp:cNvPr id="0" name=""/>
        <dsp:cNvSpPr/>
      </dsp:nvSpPr>
      <dsp:spPr>
        <a:xfrm rot="10720350">
          <a:off x="2690484" y="2703088"/>
          <a:ext cx="161828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161828" y="165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2767352" y="2715567"/>
        <a:ext cx="8091" cy="8091"/>
      </dsp:txXfrm>
    </dsp:sp>
    <dsp:sp modelId="{CF40CF9F-C32F-4DAE-92C6-356BA3CE8949}">
      <dsp:nvSpPr>
        <dsp:cNvPr id="0" name=""/>
        <dsp:cNvSpPr/>
      </dsp:nvSpPr>
      <dsp:spPr>
        <a:xfrm>
          <a:off x="342056" y="1621070"/>
          <a:ext cx="2348791" cy="2255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2800" kern="1200" dirty="0" smtClean="0"/>
            <a:t>সার্বভৌমত</a:t>
          </a:r>
          <a:endParaRPr lang="en-US" sz="2800" kern="1200" dirty="0"/>
        </a:p>
      </dsp:txBody>
      <dsp:txXfrm>
        <a:off x="686028" y="1951343"/>
        <a:ext cx="1660847" cy="15947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126214-C491-472E-BDB6-29B6232A4F00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53CBCA-A9AE-4300-8B9C-427F302415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4622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F96A7-0578-4C0A-B701-3EBEEA2A6E3F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AD64-7672-4B6E-A657-56413802C6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8355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F96A7-0578-4C0A-B701-3EBEEA2A6E3F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AD64-7672-4B6E-A657-56413802C6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5989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F96A7-0578-4C0A-B701-3EBEEA2A6E3F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AD64-7672-4B6E-A657-56413802C6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86084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F96A7-0578-4C0A-B701-3EBEEA2A6E3F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AD64-7672-4B6E-A657-56413802C6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6690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F96A7-0578-4C0A-B701-3EBEEA2A6E3F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AD64-7672-4B6E-A657-56413802C6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7103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F96A7-0578-4C0A-B701-3EBEEA2A6E3F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AD64-7672-4B6E-A657-56413802C6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5836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F96A7-0578-4C0A-B701-3EBEEA2A6E3F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AD64-7672-4B6E-A657-56413802C6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4976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F96A7-0578-4C0A-B701-3EBEEA2A6E3F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AD64-7672-4B6E-A657-56413802C6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2927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F96A7-0578-4C0A-B701-3EBEEA2A6E3F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AD64-7672-4B6E-A657-56413802C6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9832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F96A7-0578-4C0A-B701-3EBEEA2A6E3F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AD64-7672-4B6E-A657-56413802C6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327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F96A7-0578-4C0A-B701-3EBEEA2A6E3F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8AD64-7672-4B6E-A657-56413802C6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3231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F96A7-0578-4C0A-B701-3EBEEA2A6E3F}" type="datetimeFigureOut">
              <a:rPr lang="en-US" smtClean="0"/>
              <a:pPr/>
              <a:t>2/4/2013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8AD64-7672-4B6E-A657-56413802C6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523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70" r:id="rId1"/>
    <p:sldLayoutId id="2147484071" r:id="rId2"/>
    <p:sldLayoutId id="2147484072" r:id="rId3"/>
    <p:sldLayoutId id="2147484073" r:id="rId4"/>
    <p:sldLayoutId id="2147484074" r:id="rId5"/>
    <p:sldLayoutId id="2147484075" r:id="rId6"/>
    <p:sldLayoutId id="2147484076" r:id="rId7"/>
    <p:sldLayoutId id="2147484077" r:id="rId8"/>
    <p:sldLayoutId id="2147484078" r:id="rId9"/>
    <p:sldLayoutId id="2147484079" r:id="rId10"/>
    <p:sldLayoutId id="21474840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14255" y="2009890"/>
            <a:ext cx="6125757" cy="464029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</p:pic>
      <p:sp>
        <p:nvSpPr>
          <p:cNvPr id="7" name="Rectangle 6"/>
          <p:cNvSpPr/>
          <p:nvPr/>
        </p:nvSpPr>
        <p:spPr>
          <a:xfrm>
            <a:off x="2975772" y="277090"/>
            <a:ext cx="6400984" cy="181573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2209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ctr"/>
            <a:r>
              <a:rPr lang="bn-BD" sz="6000" dirty="0" smtClean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 ও সরকারের মধ্যে পার্থক্য </a:t>
            </a:r>
            <a:endParaRPr lang="en-US" sz="6000" dirty="0">
              <a:solidFill>
                <a:schemeClr val="accent5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5745" y="1825625"/>
            <a:ext cx="5569527" cy="4351338"/>
          </a:xfrm>
          <a:solidFill>
            <a:srgbClr val="002060"/>
          </a:solidFill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bn-BD" sz="6600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রাষ্ট্র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bn-BD" dirty="0" smtClean="0">
                <a:solidFill>
                  <a:srgbClr val="00B050"/>
                </a:solidFill>
              </a:rPr>
              <a:t> </a:t>
            </a:r>
            <a:r>
              <a:rPr lang="bn-BD" sz="36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 জনসমষ্টি যারা নির্দিষ্ট ভু খণ্ডে স্তায়িভাবে বসবাস করে যাদের একটি সংগঠিত সরকার আছে ,যারা বহিঃ শক্তির হাত থেকে নিয়ন্ত্রন মুক্ত তাকে রাষ্ট্র বলে ।</a:t>
            </a:r>
          </a:p>
          <a:p>
            <a:pPr marL="0" indent="0" algn="ctr">
              <a:buNone/>
            </a:pPr>
            <a:endParaRPr lang="en-US" sz="7200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87818" y="1825625"/>
            <a:ext cx="5107546" cy="4351338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5400" u="sng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bn-BD" sz="5400" u="sng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সরকার</a:t>
            </a:r>
            <a:endParaRPr lang="en-US" sz="40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>
              <a:buFont typeface="Wingdings" panose="05000000000000000000" pitchFamily="2" charset="2"/>
              <a:buChar char="Ø"/>
            </a:pPr>
            <a:r>
              <a:rPr lang="bn-BD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 গঠনের ৪টি উপাদানের একটি উল্লেখযোগ্য উপাদান হলো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</a:t>
            </a:r>
            <a:r>
              <a:rPr lang="bn-BD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</a:t>
            </a:r>
            <a:r>
              <a:rPr lang="en-US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*</a:t>
            </a:r>
            <a:r>
              <a:rPr lang="bn-BD" sz="4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marL="0" indent="0" algn="ctr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180947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 animBg="1"/>
      <p:bldP spid="4" grpId="0" uiExpand="1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28134"/>
            <a:ext cx="12192000" cy="6829866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1266090" y="28134"/>
            <a:ext cx="2630659" cy="1308296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Down Arrow 6"/>
          <p:cNvSpPr/>
          <p:nvPr/>
        </p:nvSpPr>
        <p:spPr>
          <a:xfrm>
            <a:off x="2339104" y="1364564"/>
            <a:ext cx="484632" cy="2110156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880294" y="0"/>
            <a:ext cx="3123028" cy="157558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সরকার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7199492" y="1575578"/>
            <a:ext cx="484632" cy="618982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47550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4530436" y="1168522"/>
            <a:ext cx="2867891" cy="9144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সরকার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9" name="Rounded Rectangle 58"/>
          <p:cNvSpPr/>
          <p:nvPr/>
        </p:nvSpPr>
        <p:spPr>
          <a:xfrm>
            <a:off x="3297383" y="21591"/>
            <a:ext cx="5001490" cy="9144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সরকারের শ্রেণী বিভাগ</a:t>
            </a:r>
            <a:endParaRPr lang="en-US" sz="48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rot="16200000" flipH="1">
            <a:off x="9077688" y="3147941"/>
            <a:ext cx="825247" cy="55523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7287490" y="3394364"/>
            <a:ext cx="4336473" cy="11284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আইন ও শাসন বিভাগেরর সম্পর্কের ভিত্তিতে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4" name="Straight Arrow Connector 23"/>
          <p:cNvCxnSpPr>
            <a:endCxn id="40" idx="0"/>
          </p:cNvCxnSpPr>
          <p:nvPr/>
        </p:nvCxnSpPr>
        <p:spPr>
          <a:xfrm rot="10800000" flipV="1">
            <a:off x="1524954" y="4319720"/>
            <a:ext cx="1282643" cy="112046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endCxn id="41" idx="0"/>
          </p:cNvCxnSpPr>
          <p:nvPr/>
        </p:nvCxnSpPr>
        <p:spPr>
          <a:xfrm>
            <a:off x="3030044" y="4347430"/>
            <a:ext cx="1163527" cy="110758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>
            <a:stCxn id="21" idx="2"/>
            <a:endCxn id="42" idx="0"/>
          </p:cNvCxnSpPr>
          <p:nvPr/>
        </p:nvCxnSpPr>
        <p:spPr>
          <a:xfrm rot="5400000">
            <a:off x="8352813" y="4208477"/>
            <a:ext cx="788537" cy="141729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stCxn id="21" idx="2"/>
            <a:endCxn id="43" idx="0"/>
          </p:cNvCxnSpPr>
          <p:nvPr/>
        </p:nvCxnSpPr>
        <p:spPr>
          <a:xfrm rot="16200000" flipH="1">
            <a:off x="9808862" y="4169719"/>
            <a:ext cx="788538" cy="149480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360218" y="5440182"/>
            <a:ext cx="2329469" cy="12238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এককেন্দ্রিক সরকার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053792" y="5455012"/>
            <a:ext cx="2279557" cy="11951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যুক্তরাষ্ট্রীয় সরকার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6553200" y="5311392"/>
            <a:ext cx="2970470" cy="12972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002060"/>
                </a:solidFill>
              </a:rPr>
              <a:t>সংসদীয় সরকার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9709072" y="5311393"/>
            <a:ext cx="2482928" cy="1311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রাষ্ট্রপতি শাসিত সরকার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61" name="Straight Arrow Connector 60"/>
          <p:cNvCxnSpPr/>
          <p:nvPr/>
        </p:nvCxnSpPr>
        <p:spPr>
          <a:xfrm>
            <a:off x="5913414" y="1957589"/>
            <a:ext cx="0" cy="78561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2863102" y="2728704"/>
            <a:ext cx="6613302" cy="1287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flipH="1">
            <a:off x="2849248" y="2763080"/>
            <a:ext cx="27769" cy="682581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ctangle 63"/>
          <p:cNvSpPr/>
          <p:nvPr/>
        </p:nvSpPr>
        <p:spPr>
          <a:xfrm>
            <a:off x="1253272" y="3241965"/>
            <a:ext cx="3219719" cy="11198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ক্ষমতা বণ্টনের নীতির ভিত্তিতে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0756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9" grpId="0" animBg="1"/>
      <p:bldP spid="21" grpId="0" animBg="1"/>
      <p:bldP spid="40" grpId="0" animBg="1"/>
      <p:bldP spid="41" grpId="0" animBg="1"/>
      <p:bldP spid="42" grpId="0" animBg="1"/>
      <p:bldP spid="43" grpId="0" animBg="1"/>
      <p:bldP spid="6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482436" y="194108"/>
            <a:ext cx="9144000" cy="1208713"/>
          </a:xfrm>
          <a:solidFill>
            <a:schemeClr val="accent6"/>
          </a:solidFill>
        </p:spPr>
        <p:txBody>
          <a:bodyPr>
            <a:noAutofit/>
          </a:bodyPr>
          <a:lstStyle/>
          <a:p>
            <a:r>
              <a:rPr lang="bn-BD" sz="88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88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745672" y="5493230"/>
            <a:ext cx="8521521" cy="1156952"/>
          </a:xfrm>
          <a:solidFill>
            <a:schemeClr val="accent6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bn-BD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সরকারের শ্রেণীবিভাগ উল্লেখ কর। </a:t>
            </a:r>
            <a:r>
              <a:rPr lang="bn-BD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20190716_1446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32364" y="1458191"/>
            <a:ext cx="7038109" cy="3958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06328719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bn-BD" sz="88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মুল্যায়ন</a:t>
            </a:r>
            <a:r>
              <a:rPr lang="bn-BD" sz="8800" dirty="0" smtClean="0">
                <a:solidFill>
                  <a:srgbClr val="FF0000"/>
                </a:solidFill>
              </a:rPr>
              <a:t> </a:t>
            </a:r>
            <a:endParaRPr lang="en-US" sz="8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endParaRPr lang="bn-BD" dirty="0" smtClean="0"/>
          </a:p>
          <a:p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 কাকে বলে?</a:t>
            </a:r>
          </a:p>
          <a:p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 কাকে বলে?  </a:t>
            </a:r>
            <a:endParaRPr lang="bn-BD" sz="6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রাষ্ট্রের উপাদান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6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bn-BD" sz="60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1761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607" y="406275"/>
            <a:ext cx="10515600" cy="1325563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bn-BD" sz="8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8800" dirty="0" err="1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ড়ি</a:t>
            </a:r>
            <a:r>
              <a:rPr lang="bn-BD" sz="8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র কাজ</a:t>
            </a:r>
            <a:endParaRPr lang="en-US" sz="88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9970" y="5846413"/>
            <a:ext cx="10515600" cy="655092"/>
          </a:xfrm>
          <a:solidFill>
            <a:srgbClr val="002060"/>
          </a:solidFill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bn-BD" sz="5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সরকার ও রাষ্ট্রের মধ্যে ৩টি  পার্থক্য লিখে নিয়ে আসবে।  </a:t>
            </a:r>
            <a:endParaRPr lang="en-US" sz="54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 descr="bari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6172" y="1844487"/>
            <a:ext cx="6758664" cy="37848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96073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 descr="D: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21450" y="291140"/>
            <a:ext cx="9736428" cy="3902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Flowchart: Alternate Process 4"/>
          <p:cNvSpPr/>
          <p:nvPr/>
        </p:nvSpPr>
        <p:spPr>
          <a:xfrm>
            <a:off x="2470403" y="4211391"/>
            <a:ext cx="7328079" cy="1996225"/>
          </a:xfrm>
          <a:prstGeom prst="flowChartAlternateProcess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dirty="0">
                <a:solidFill>
                  <a:schemeClr val="accent1">
                    <a:lumMod val="20000"/>
                    <a:lumOff val="80000"/>
                  </a:schemeClr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3259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593502" y="181646"/>
            <a:ext cx="10515600" cy="1325563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r>
              <a:rPr lang="bn-BD" sz="7200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  </a:t>
            </a:r>
            <a:endParaRPr lang="en-US" sz="7200" dirty="0">
              <a:solidFill>
                <a:schemeClr val="accent2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593501" y="1700012"/>
            <a:ext cx="5361821" cy="4992106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en-US" sz="36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en-US" sz="3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মোঃশাহজাহান</a:t>
            </a:r>
            <a:r>
              <a:rPr lang="bn-BD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আকন্দ </a:t>
            </a:r>
            <a:endParaRPr lang="bn-BD" sz="3600" dirty="0" smtClean="0">
              <a:solidFill>
                <a:schemeClr val="accent6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algn="ctr"/>
            <a:r>
              <a:rPr lang="bn-BD" sz="3600" dirty="0" smtClean="0">
                <a:solidFill>
                  <a:srgbClr val="00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সিনিয়র  শিক্ষক</a:t>
            </a:r>
            <a:endParaRPr lang="bn-BD" sz="3600" dirty="0">
              <a:solidFill>
                <a:srgbClr val="0033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algn="ctr"/>
            <a:r>
              <a:rPr lang="en-US" sz="3600" dirty="0" smtClean="0">
                <a:solidFill>
                  <a:srgbClr val="00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সনমানিয়া</a:t>
            </a:r>
            <a:r>
              <a:rPr lang="en-US" sz="3600" dirty="0" smtClean="0">
                <a:solidFill>
                  <a:srgbClr val="00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3600" dirty="0" smtClean="0">
                <a:solidFill>
                  <a:srgbClr val="00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3600" dirty="0" smtClean="0">
                <a:solidFill>
                  <a:srgbClr val="00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solidFill>
                  <a:srgbClr val="00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>
                <a:solidFill>
                  <a:srgbClr val="00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</a:p>
          <a:p>
            <a:pPr marL="0" algn="ctr">
              <a:buNone/>
            </a:pPr>
            <a:r>
              <a:rPr lang="en-US" sz="3600" dirty="0" err="1" smtClean="0">
                <a:solidFill>
                  <a:srgbClr val="00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কাপাসিয়া</a:t>
            </a:r>
            <a:r>
              <a:rPr lang="en-US" sz="3600" dirty="0" smtClean="0">
                <a:solidFill>
                  <a:srgbClr val="00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BD" sz="3600" dirty="0" smtClean="0">
                <a:solidFill>
                  <a:srgbClr val="00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00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গাজীপুর</a:t>
            </a:r>
            <a:r>
              <a:rPr lang="bn-BD" sz="3600" dirty="0" smtClean="0">
                <a:solidFill>
                  <a:srgbClr val="0033CC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  </a:t>
            </a:r>
            <a:endParaRPr lang="bn-BD" sz="3600" dirty="0">
              <a:solidFill>
                <a:srgbClr val="0033CC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bn-BD" sz="3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en-US" sz="36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bn-BD" sz="36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en-US" sz="3200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dirty="0" smtClean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bn-BD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6248400" y="1700012"/>
            <a:ext cx="4821382" cy="4992106"/>
          </a:xfrm>
          <a:solidFill>
            <a:srgbClr val="FF0000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bn-BD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4000" dirty="0" smtClean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None/>
            </a:pP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bn-BD" sz="4000" u="sng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শ্রেণি </a:t>
            </a:r>
            <a:r>
              <a:rPr lang="bn-BD" sz="4000" u="sng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– নবম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 </a:t>
            </a:r>
            <a:r>
              <a:rPr lang="bn-BD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– পৌরনীতি</a:t>
            </a:r>
            <a:endParaRPr lang="bn-BD" sz="40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  </a:t>
            </a:r>
            <a:r>
              <a:rPr lang="en-US" sz="40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চতুর্থ</a:t>
            </a:r>
            <a:r>
              <a:rPr lang="bn-BD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– ৫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সময়- </a:t>
            </a:r>
            <a:r>
              <a:rPr lang="bn-BD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৫০ মিনিট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তারিখ </a:t>
            </a:r>
            <a:r>
              <a:rPr lang="bn-BD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– 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01</a:t>
            </a:r>
            <a:r>
              <a:rPr lang="bn-BD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/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06</a:t>
            </a:r>
            <a:r>
              <a:rPr lang="bn-BD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/২০</a:t>
            </a:r>
            <a:r>
              <a:rPr lang="en-US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20</a:t>
            </a:r>
            <a:r>
              <a:rPr lang="bn-BD" sz="4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2721266561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2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2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2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build="p" animBg="1"/>
      <p:bldP spid="11" grpId="0" uiExpand="1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7570" y="398585"/>
            <a:ext cx="5990492" cy="3520156"/>
          </a:xfrm>
          <a:prstGeom prst="rect">
            <a:avLst/>
          </a:prstGeom>
        </p:spPr>
      </p:pic>
      <p:pic>
        <p:nvPicPr>
          <p:cNvPr id="5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54437" y="4400602"/>
            <a:ext cx="5638800" cy="323839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53200" y="-2754920"/>
            <a:ext cx="5441274" cy="687991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7570" y="3915506"/>
            <a:ext cx="5504857" cy="420858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39998" y="-1019908"/>
            <a:ext cx="592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dirty="0" smtClean="0"/>
              <a:t>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18402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election-hasina-voting-munira-morshed-munni-4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60275" y="3223847"/>
            <a:ext cx="7549661" cy="3540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78523" y="-1480627"/>
            <a:ext cx="989858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8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</a:p>
          <a:p>
            <a:endParaRPr lang="bn-BD" sz="8000" dirty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80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endParaRPr lang="en-US" dirty="0"/>
          </a:p>
        </p:txBody>
      </p:sp>
      <p:sp>
        <p:nvSpPr>
          <p:cNvPr id="9" name="Down Arrow 8"/>
          <p:cNvSpPr/>
          <p:nvPr/>
        </p:nvSpPr>
        <p:spPr>
          <a:xfrm>
            <a:off x="410307" y="0"/>
            <a:ext cx="11781693" cy="3516923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পাঠ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17631" y="1359877"/>
            <a:ext cx="593187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 ও সরকার ব্যবস্থা  </a:t>
            </a:r>
            <a:endParaRPr lang="en-US" sz="66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1028" name="Picture 4" descr="D:\images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4075611"/>
            <a:ext cx="3683726" cy="2782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544278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2717443" y="365125"/>
            <a:ext cx="7276563" cy="1674253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u="sng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শিখণফল</a:t>
            </a:r>
            <a:endParaRPr lang="en-US" sz="48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61143" y="2670629"/>
            <a:ext cx="10406743" cy="3802742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</a:t>
            </a:r>
            <a:r>
              <a:rPr lang="bn-BD" sz="44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রাষ্ট্র ও সরকার কাকে বলে বলতে পারবে</a:t>
            </a:r>
            <a:r>
              <a:rPr lang="bn-BD" sz="4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bn-BD" sz="4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২</a:t>
            </a:r>
            <a:r>
              <a:rPr lang="bn-BD" sz="4400" dirty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।রাষ্ট্র ও সরকারের পার্থক্য নির্ণয় করতে পারবে</a:t>
            </a:r>
            <a:r>
              <a:rPr lang="bn-BD" sz="4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bn-BD" sz="44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সরকারের শ্রেণীবিভাগ করতে পারবে।</a:t>
            </a:r>
            <a:endParaRPr lang="en-US" sz="4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9859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3836138376"/>
              </p:ext>
            </p:extLst>
          </p:nvPr>
        </p:nvGraphicFramePr>
        <p:xfrm>
          <a:off x="332510" y="207818"/>
          <a:ext cx="11430000" cy="64562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579410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337279"/>
            <a:ext cx="11794092" cy="652072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708881" y="890131"/>
            <a:ext cx="2322792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নির্দিষ্ট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–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ভূ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খণ্ড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03162" y="3320705"/>
            <a:ext cx="1796547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জনসম</a:t>
            </a:r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স্টি</a:t>
            </a:r>
            <a:endParaRPr lang="en-US" sz="40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08124" y="1876613"/>
            <a:ext cx="1299802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সরকার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412182" y="3299872"/>
            <a:ext cx="1828800" cy="86038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সাবভৌ্মত্ব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812067" y="5411449"/>
            <a:ext cx="3185972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রাষ্ট্র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Down Arrow 12"/>
          <p:cNvSpPr/>
          <p:nvPr/>
        </p:nvSpPr>
        <p:spPr>
          <a:xfrm>
            <a:off x="6150788" y="4433041"/>
            <a:ext cx="484632" cy="9784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8083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353061" y="515155"/>
            <a:ext cx="2137892" cy="9144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রাষ্ট্র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5422007" y="1429555"/>
            <a:ext cx="0" cy="119773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49382" y="3438659"/>
            <a:ext cx="1845678" cy="6825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নির্দিষ্ট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-ভ</a:t>
            </a: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ূখণ্ড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810481" y="3438659"/>
            <a:ext cx="1719328" cy="6825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সাবভৌমত্ত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968674" y="3451538"/>
            <a:ext cx="1719328" cy="7147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সরকার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130122" y="2691684"/>
            <a:ext cx="9417675" cy="3863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1107583" y="2711002"/>
            <a:ext cx="22539" cy="77273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692742" y="2730321"/>
            <a:ext cx="0" cy="75341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7655482" y="2768958"/>
            <a:ext cx="24352" cy="68258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0531295" y="2730321"/>
            <a:ext cx="16502" cy="708338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833077" y="3483735"/>
            <a:ext cx="1584049" cy="7147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জনসমষ্টি</a:t>
            </a:r>
            <a:endParaRPr lang="en-US" sz="2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94151" y="5177464"/>
            <a:ext cx="6127845" cy="914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রাষ্ট্রের উপাদান ৪টি</a:t>
            </a:r>
            <a:r>
              <a:rPr lang="bn-BD" sz="6600" dirty="0" smtClean="0">
                <a:solidFill>
                  <a:srgbClr val="FFC000"/>
                </a:solidFill>
              </a:rPr>
              <a:t> </a:t>
            </a:r>
            <a:endParaRPr lang="en-US" sz="6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8104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  <p:bldP spid="11" grpId="0" animBg="1"/>
      <p:bldP spid="14" grpId="0" animBg="1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/>
          <p:nvPr/>
        </p:nvCxnSpPr>
        <p:spPr>
          <a:xfrm>
            <a:off x="6077622" y="515155"/>
            <a:ext cx="6440" cy="117197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676107" y="1"/>
            <a:ext cx="2933768" cy="75068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রাষ্ট্র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181762" y="1687132"/>
            <a:ext cx="7894750" cy="9015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181762" y="1687132"/>
            <a:ext cx="0" cy="94015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0076512" y="1777285"/>
            <a:ext cx="0" cy="94015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4571999" y="2613434"/>
            <a:ext cx="3283527" cy="51515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ক্ষমতার উৎসের ভিত্তিতে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6084062" y="1777285"/>
            <a:ext cx="0" cy="94015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8853055" y="2535383"/>
            <a:ext cx="2951018" cy="83127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ক্ষমতা বণ্টনের নীতির ভিত্তিতে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Flowchart: Process 21"/>
          <p:cNvSpPr/>
          <p:nvPr/>
        </p:nvSpPr>
        <p:spPr>
          <a:xfrm>
            <a:off x="4419600" y="3657600"/>
            <a:ext cx="1856509" cy="886691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গণতান্ত্রিক</a:t>
            </a:r>
          </a:p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রাষ্ট্র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Flowchart: Process 24"/>
          <p:cNvSpPr/>
          <p:nvPr/>
        </p:nvSpPr>
        <p:spPr>
          <a:xfrm>
            <a:off x="-1" y="3879305"/>
            <a:ext cx="1911928" cy="612648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পুজিবাদি রাষ্ট্র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Flowchart: Process 25"/>
          <p:cNvSpPr/>
          <p:nvPr/>
        </p:nvSpPr>
        <p:spPr>
          <a:xfrm>
            <a:off x="2202873" y="3768436"/>
            <a:ext cx="1911927" cy="723517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সমাজতান্ত্রিক</a:t>
            </a:r>
          </a:p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রাষ্ট্র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Flowchart: Process 26"/>
          <p:cNvSpPr/>
          <p:nvPr/>
        </p:nvSpPr>
        <p:spPr>
          <a:xfrm>
            <a:off x="6690527" y="3671455"/>
            <a:ext cx="1702402" cy="807617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একনায়কতন্ত্র</a:t>
            </a:r>
          </a:p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রাষ্ট্র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Flowchart: Process 27"/>
          <p:cNvSpPr/>
          <p:nvPr/>
        </p:nvSpPr>
        <p:spPr>
          <a:xfrm>
            <a:off x="8743548" y="3726873"/>
            <a:ext cx="1459795" cy="817417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এককেন্দ্রিক</a:t>
            </a:r>
          </a:p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রাষ্ট্র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Flowchart: Process 28"/>
          <p:cNvSpPr/>
          <p:nvPr/>
        </p:nvSpPr>
        <p:spPr>
          <a:xfrm>
            <a:off x="10682977" y="3782290"/>
            <a:ext cx="1315060" cy="748145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যুক্তরাষ্ট্রীয়</a:t>
            </a:r>
          </a:p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রাষ্ট্র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31" name="Straight Arrow Connector 30"/>
          <p:cNvCxnSpPr>
            <a:stCxn id="16" idx="2"/>
          </p:cNvCxnSpPr>
          <p:nvPr/>
        </p:nvCxnSpPr>
        <p:spPr>
          <a:xfrm rot="16200000" flipH="1">
            <a:off x="6520624" y="2821727"/>
            <a:ext cx="543872" cy="115759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25" idx="0"/>
          </p:cNvCxnSpPr>
          <p:nvPr/>
        </p:nvCxnSpPr>
        <p:spPr>
          <a:xfrm rot="10800000" flipV="1">
            <a:off x="955964" y="3142443"/>
            <a:ext cx="1157781" cy="73686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endCxn id="26" idx="0"/>
          </p:cNvCxnSpPr>
          <p:nvPr/>
        </p:nvCxnSpPr>
        <p:spPr>
          <a:xfrm>
            <a:off x="2161235" y="3142443"/>
            <a:ext cx="997602" cy="62599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10800000" flipV="1">
            <a:off x="5278583" y="3062404"/>
            <a:ext cx="1020997" cy="59519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20" idx="2"/>
          </p:cNvCxnSpPr>
          <p:nvPr/>
        </p:nvCxnSpPr>
        <p:spPr>
          <a:xfrm rot="5400000">
            <a:off x="9497182" y="2914075"/>
            <a:ext cx="378803" cy="128396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20" idx="2"/>
            <a:endCxn id="29" idx="0"/>
          </p:cNvCxnSpPr>
          <p:nvPr/>
        </p:nvCxnSpPr>
        <p:spPr>
          <a:xfrm rot="16200000" flipH="1">
            <a:off x="10626718" y="3068500"/>
            <a:ext cx="415635" cy="101194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>
            <a:off x="4202382" y="1777285"/>
            <a:ext cx="58719" cy="313109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50" idx="0"/>
          </p:cNvCxnSpPr>
          <p:nvPr/>
        </p:nvCxnSpPr>
        <p:spPr>
          <a:xfrm flipH="1">
            <a:off x="8517439" y="1777285"/>
            <a:ext cx="59273" cy="32442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2369128" y="4724400"/>
            <a:ext cx="3532908" cy="80356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উত্তরাধিকার সুত্রের ভিত্তিতে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7050555" y="5021486"/>
            <a:ext cx="2933768" cy="51515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ঊদ্দেশ্যের ভিত্তিতে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56" name="Straight Arrow Connector 55"/>
          <p:cNvCxnSpPr/>
          <p:nvPr/>
        </p:nvCxnSpPr>
        <p:spPr>
          <a:xfrm>
            <a:off x="4157453" y="5523933"/>
            <a:ext cx="0" cy="3289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>
            <a:off x="8510593" y="5496224"/>
            <a:ext cx="0" cy="328901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Flowchart: Process 65"/>
          <p:cNvSpPr/>
          <p:nvPr/>
        </p:nvSpPr>
        <p:spPr>
          <a:xfrm>
            <a:off x="3432314" y="5848535"/>
            <a:ext cx="1451280" cy="500014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রাজতন্ত্র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7" name="Flowchart: Process 66"/>
          <p:cNvSpPr/>
          <p:nvPr/>
        </p:nvSpPr>
        <p:spPr>
          <a:xfrm>
            <a:off x="7204364" y="5708073"/>
            <a:ext cx="2757054" cy="889857"/>
          </a:xfrm>
          <a:prstGeom prst="flowChartProces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জনকল্যানমূলক</a:t>
            </a:r>
          </a:p>
          <a:p>
            <a:pPr algn="ctr"/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রাষ্ট্র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914400" y="2614407"/>
            <a:ext cx="2933768" cy="51515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অর্থনীতির ভিত্তিতে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1" y="12880"/>
            <a:ext cx="2517914" cy="914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রাষ্ট্রের ধর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ণ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ight Arrow 1"/>
          <p:cNvSpPr/>
          <p:nvPr/>
        </p:nvSpPr>
        <p:spPr>
          <a:xfrm>
            <a:off x="2531768" y="193963"/>
            <a:ext cx="978408" cy="48463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98800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6" grpId="0" animBg="1"/>
      <p:bldP spid="20" grpId="0" animBg="1"/>
      <p:bldP spid="22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49" grpId="0" animBg="1"/>
      <p:bldP spid="50" grpId="0" animBg="1"/>
      <p:bldP spid="66" grpId="0" animBg="1"/>
      <p:bldP spid="67" grpId="0" animBg="1"/>
      <p:bldP spid="70" grpId="0" animBg="1"/>
      <p:bldP spid="7" grpId="0" animBg="1"/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1763</TotalTime>
  <Words>254</Words>
  <Application>Microsoft Office PowerPoint</Application>
  <PresentationFormat>Custom</PresentationFormat>
  <Paragraphs>94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  <vt:variant>
        <vt:lpstr>Custom Shows</vt:lpstr>
      </vt:variant>
      <vt:variant>
        <vt:i4>3</vt:i4>
      </vt:variant>
    </vt:vector>
  </HeadingPairs>
  <TitlesOfParts>
    <vt:vector size="20" baseType="lpstr">
      <vt:lpstr>Office Theme</vt:lpstr>
      <vt:lpstr>Slide 1</vt:lpstr>
      <vt:lpstr>পরিচিতি  </vt:lpstr>
      <vt:lpstr>Slide 3</vt:lpstr>
      <vt:lpstr>Slide 4</vt:lpstr>
      <vt:lpstr>Slide 5</vt:lpstr>
      <vt:lpstr>Slide 6</vt:lpstr>
      <vt:lpstr>Slide 7</vt:lpstr>
      <vt:lpstr>Slide 8</vt:lpstr>
      <vt:lpstr>Slide 9</vt:lpstr>
      <vt:lpstr>রাষ্ট্র ও সরকারের মধ্যে পার্থক্য </vt:lpstr>
      <vt:lpstr>Slide 11</vt:lpstr>
      <vt:lpstr>Slide 12</vt:lpstr>
      <vt:lpstr>দলীয় কাজ</vt:lpstr>
      <vt:lpstr>মুল্যায়ন </vt:lpstr>
      <vt:lpstr>বাড়ির কাজ</vt:lpstr>
      <vt:lpstr>Slide 16</vt:lpstr>
      <vt:lpstr>Custom Show 1</vt:lpstr>
      <vt:lpstr>Custom Show 2</vt:lpstr>
      <vt:lpstr>Custom Show 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পরিচয়</dc:title>
  <dc:creator>DOEL</dc:creator>
  <cp:lastModifiedBy>Risha Computer</cp:lastModifiedBy>
  <cp:revision>274</cp:revision>
  <dcterms:created xsi:type="dcterms:W3CDTF">2014-12-18T02:50:29Z</dcterms:created>
  <dcterms:modified xsi:type="dcterms:W3CDTF">2013-02-03T20:24:46Z</dcterms:modified>
</cp:coreProperties>
</file>