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1"/>
  </p:notesMasterIdLst>
  <p:handoutMasterIdLst>
    <p:handoutMasterId r:id="rId22"/>
  </p:handoutMasterIdLst>
  <p:sldIdLst>
    <p:sldId id="257" r:id="rId2"/>
    <p:sldId id="284" r:id="rId3"/>
    <p:sldId id="260" r:id="rId4"/>
    <p:sldId id="261" r:id="rId5"/>
    <p:sldId id="262" r:id="rId6"/>
    <p:sldId id="292" r:id="rId7"/>
    <p:sldId id="264" r:id="rId8"/>
    <p:sldId id="265" r:id="rId9"/>
    <p:sldId id="275" r:id="rId10"/>
    <p:sldId id="293" r:id="rId11"/>
    <p:sldId id="294" r:id="rId12"/>
    <p:sldId id="295" r:id="rId13"/>
    <p:sldId id="296" r:id="rId14"/>
    <p:sldId id="286" r:id="rId15"/>
    <p:sldId id="266" r:id="rId16"/>
    <p:sldId id="289" r:id="rId17"/>
    <p:sldId id="278" r:id="rId18"/>
    <p:sldId id="279" r:id="rId19"/>
    <p:sldId id="274" r:id="rId20"/>
  </p:sldIdLst>
  <p:sldSz cx="123444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2681"/>
    <a:srgbClr val="000000"/>
    <a:srgbClr val="B5D303"/>
    <a:srgbClr val="990000"/>
    <a:srgbClr val="33C610"/>
    <a:srgbClr val="FF3300"/>
    <a:srgbClr val="CC0000"/>
    <a:srgbClr val="33CC33"/>
    <a:srgbClr val="CFF5F5"/>
    <a:srgbClr val="D9EB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672" y="-72"/>
      </p:cViewPr>
      <p:guideLst>
        <p:guide orient="horz" pos="2160"/>
        <p:guide pos="3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00EC3-F609-4383-ADA1-5BB0D4571010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as-IN" smtClean="0"/>
              <a:t>মোঃ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06666-9137-48D3-97D0-F8E2FEEB1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998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22264-E635-4157-AF5E-4F876E41D053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as-IN" smtClean="0"/>
              <a:t>মোঃ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14A45-A7B0-4D50-9B91-64A7C6660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3096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14A45-A7B0-4D50-9B91-64A7C66606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473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3444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3444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3444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3444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9623" y="5052547"/>
            <a:ext cx="760996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E306-96F7-4967-ACCA-AE4E8CA2CA18}" type="datetime1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ফিরোজ, বোরহানউদ্দিন, ভোলা।। ফোনঃ ০১৭১২৬২০২০৫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8332-0B0B-4D25-9133-9D3C08B4B2E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3735" y="3132290"/>
            <a:ext cx="9686724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1" name="chimes.wav"/>
          </p:stSnd>
        </p:sndAc>
      </p:transition>
    </mc:Choice>
    <mc:Fallback xmlns="">
      <p:transition spd="slow">
        <p:checker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0" y="731519"/>
            <a:ext cx="864108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C0869-B4F1-4A93-AF82-19B8AF5E0DBC}" type="datetime1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ফিরোজ, বোরহানউদ্দিন, ভোলা।। ফোনঃ ০১৭১২৬২০২০৫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8332-0B0B-4D25-9133-9D3C08B4B2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1" name="chimes.wav"/>
          </p:stSnd>
        </p:sndAc>
      </p:transition>
    </mc:Choice>
    <mc:Fallback xmlns="">
      <p:transition spd="slow">
        <p:checker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57573" y="376519"/>
            <a:ext cx="277749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87553" y="731521"/>
            <a:ext cx="6519538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B026-F350-40F0-A4C6-4D975426666A}" type="datetime1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ফিরোজ, বোরহানউদ্দিন, ভোলা।। ফোনঃ ০১৭১২৬২০২০৫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8332-0B0B-4D25-9133-9D3C08B4B2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1" name="chimes.wav"/>
          </p:stSnd>
        </p:sndAc>
      </p:transition>
    </mc:Choice>
    <mc:Fallback xmlns="">
      <p:transition spd="slow">
        <p:checker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EFD0-ED1C-425B-A461-E4977F7327B0}" type="datetime1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ফিরোজ, বোরহানউদ্দিন, ভোলা।। ফোনঃ ০১৭১২৬২০২০৫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8332-0B0B-4D25-9133-9D3C08B4B2E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43050" y="731520"/>
            <a:ext cx="864108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1" name="chimes.wav"/>
          </p:stSnd>
        </p:sndAc>
      </p:transition>
    </mc:Choice>
    <mc:Fallback xmlns="">
      <p:transition spd="slow">
        <p:checker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3444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3444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3444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3444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4812" y="2172648"/>
            <a:ext cx="8055000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30291" y="4607511"/>
            <a:ext cx="8060167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42CD1-7800-4493-B3E3-7ACB0958E66E}" type="datetime1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ফিরোজ, বোরহানউদ্দিন, ভোলা।। ফোনঃ ০১৭১২৬২০২০৫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8332-0B0B-4D25-9133-9D3C08B4B2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1" name="chimes.wav"/>
          </p:stSnd>
        </p:sndAc>
      </p:transition>
    </mc:Choice>
    <mc:Fallback xmlns="">
      <p:transition spd="slow">
        <p:checker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C5B63-3749-4241-AF13-280265A5B562}" type="datetime1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ফিরোজ, বোরহানউদ্দিন, ভোলা।। ফোনঃ ০১৭১২৬২০২০৫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8332-0B0B-4D25-9133-9D3C08B4B2E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43049" y="731519"/>
            <a:ext cx="451805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70955" y="731520"/>
            <a:ext cx="451805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1" name="chimes.wav"/>
          </p:stSnd>
        </p:sndAc>
      </p:transition>
    </mc:Choice>
    <mc:Fallback xmlns="">
      <p:transition spd="slow">
        <p:checker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43051" y="731520"/>
            <a:ext cx="451805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61204" y="1400327"/>
            <a:ext cx="4518050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3858" y="731520"/>
            <a:ext cx="451805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0784" y="1399032"/>
            <a:ext cx="4518050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0BB65-1351-4ACB-B2D3-262ED57D20BD}" type="datetime1">
              <a:rPr lang="en-US" smtClean="0"/>
              <a:t>6/1/2020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ফিরোজ, বোরহানউদ্দিন, ভোলা।। ফোনঃ ০১৭১২৬২০২০৫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8332-0B0B-4D25-9133-9D3C08B4B2E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1" name="chimes.wav"/>
          </p:stSnd>
        </p:sndAc>
      </p:transition>
    </mc:Choice>
    <mc:Fallback xmlns="">
      <p:transition spd="slow">
        <p:checker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4165B-DCB7-4B18-A43C-0CDA903EB757}" type="datetime1">
              <a:rPr lang="en-US" smtClean="0"/>
              <a:t>6/1/2020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ফিরোজ, বোরহানউদ্দিন, ভোলা।। ফোনঃ ০১৭১২৬২০২০৫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8332-0B0B-4D25-9133-9D3C08B4B2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1" name="chimes.wav"/>
          </p:stSnd>
        </p:sndAc>
      </p:transition>
    </mc:Choice>
    <mc:Fallback xmlns="">
      <p:transition spd="slow">
        <p:checker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D4954-2D4F-4C64-8113-279F03B1789B}" type="datetime1">
              <a:rPr lang="en-US" smtClean="0"/>
              <a:t>6/1/2020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ফিরোজ, বোরহানউদ্দিন, ভোলা।। ফোনঃ ০১৭১২৬২০২০৫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8332-0B0B-4D25-9133-9D3C08B4B2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1" name="chimes.wav"/>
          </p:stSnd>
        </p:sndAc>
      </p:transition>
    </mc:Choice>
    <mc:Fallback xmlns="">
      <p:transition spd="slow">
        <p:checker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779" y="2209802"/>
            <a:ext cx="4908714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1246" y="731520"/>
            <a:ext cx="542306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2284" y="3497802"/>
            <a:ext cx="4574691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F0AA-56A3-4FFA-9DD3-B04F5EFBDCD2}" type="datetime1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ফিরোজ, বোরহানউদ্দিন, ভোলা।। ফোনঃ ০১৭১২৬২০২০৫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8332-0B0B-4D25-9133-9D3C08B4B2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1" name="chimes.wav"/>
          </p:stSnd>
        </p:sndAc>
      </p:transition>
    </mc:Choice>
    <mc:Fallback xmlns="">
      <p:transition spd="slow">
        <p:checker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3444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3444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3444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3444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41487" y="1143000"/>
            <a:ext cx="555498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5148" y="1010486"/>
            <a:ext cx="498705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819C-4026-4C87-9FC8-0AE3622A9C75}" type="datetime1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ফিরোজ, বোরহানউদ্দিন, ভোলা।। ফোনঃ ০১৭১২৬২০২০৫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8332-0B0B-4D25-9133-9D3C08B4B2E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812" y="4464421"/>
            <a:ext cx="8617777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1" name="chimes.wav"/>
          </p:stSnd>
        </p:sndAc>
      </p:transition>
    </mc:Choice>
    <mc:Fallback xmlns="">
      <p:transition spd="slow">
        <p:checker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3444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3444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3444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3444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20941" y="4372168"/>
            <a:ext cx="879189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43050" y="732260"/>
            <a:ext cx="864108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2471" y="6172202"/>
            <a:ext cx="3394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9A134B-C7E9-4F26-B2F6-E6095412B917}" type="datetime1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7220" y="6172202"/>
            <a:ext cx="45262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as-IN" smtClean="0"/>
              <a:t>মো: ফিরোজ, বোরহানউদ্দিন, ভোলা।। ফোনঃ ০১৭১২৬২০২০৫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43501" y="617220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6CA8332-0B0B-4D25-9133-9D3C08B4B2E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13" name="chimes.wav"/>
          </p:stSnd>
        </p:sndAc>
      </p:transition>
    </mc:Choice>
    <mc:Fallback xmlns="">
      <p:transition spd="slow">
        <p:checker/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Relationship Id="rId9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4" Type="http://schemas.openxmlformats.org/officeDocument/2006/relationships/image" Target="../media/image35.tm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microsoft.com/office/2007/relationships/hdphoto" Target="../media/hdphoto3.wdp"/><Relationship Id="rId9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4.jpg"/><Relationship Id="rId7" Type="http://schemas.microsoft.com/office/2007/relationships/hdphoto" Target="../media/hdphoto5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microsoft.com/office/2007/relationships/hdphoto" Target="../media/hdphoto4.wdp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69544"/>
            <a:ext cx="9144000" cy="6324600"/>
          </a:xfrm>
          <a:prstGeom prst="rect">
            <a:avLst/>
          </a:prstGeom>
          <a:effectLst>
            <a:softEdge rad="254000"/>
          </a:effectLst>
        </p:spPr>
      </p:pic>
      <p:sp>
        <p:nvSpPr>
          <p:cNvPr id="9" name="TextBox 8"/>
          <p:cNvSpPr txBox="1"/>
          <p:nvPr/>
        </p:nvSpPr>
        <p:spPr>
          <a:xfrm>
            <a:off x="301959" y="1447800"/>
            <a:ext cx="37366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endParaRPr lang="en-US" sz="6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43800" y="5578481"/>
            <a:ext cx="4521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Extract 4"/>
          <p:cNvSpPr/>
          <p:nvPr/>
        </p:nvSpPr>
        <p:spPr>
          <a:xfrm rot="18908680">
            <a:off x="-123317" y="120197"/>
            <a:ext cx="791479" cy="361200"/>
          </a:xfrm>
          <a:prstGeom prst="flowChartExtra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Extract 12"/>
          <p:cNvSpPr/>
          <p:nvPr/>
        </p:nvSpPr>
        <p:spPr>
          <a:xfrm rot="2623396">
            <a:off x="11682278" y="133335"/>
            <a:ext cx="791479" cy="361200"/>
          </a:xfrm>
          <a:prstGeom prst="flowChartExtra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Extract 13"/>
          <p:cNvSpPr/>
          <p:nvPr/>
        </p:nvSpPr>
        <p:spPr>
          <a:xfrm rot="8055054">
            <a:off x="11663290" y="6376592"/>
            <a:ext cx="791479" cy="361200"/>
          </a:xfrm>
          <a:prstGeom prst="flowChartExtra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Extract 14"/>
          <p:cNvSpPr/>
          <p:nvPr/>
        </p:nvSpPr>
        <p:spPr>
          <a:xfrm rot="13350472">
            <a:off x="-118174" y="6394010"/>
            <a:ext cx="791479" cy="361200"/>
          </a:xfrm>
          <a:prstGeom prst="flowChartExtra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-5688" y="1777"/>
            <a:ext cx="12363735" cy="6856223"/>
            <a:chOff x="-5688" y="1777"/>
            <a:chExt cx="12363735" cy="6856223"/>
          </a:xfrm>
        </p:grpSpPr>
        <p:sp>
          <p:nvSpPr>
            <p:cNvPr id="17" name="Rectangle 16"/>
            <p:cNvSpPr/>
            <p:nvPr/>
          </p:nvSpPr>
          <p:spPr>
            <a:xfrm>
              <a:off x="0" y="1777"/>
              <a:ext cx="12344400" cy="184103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-3980" y="6685839"/>
              <a:ext cx="123483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rot="5400000">
              <a:off x="8993377" y="3344910"/>
              <a:ext cx="65571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rot="5400000">
              <a:off x="-3198197" y="3340929"/>
              <a:ext cx="65571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0330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3" name="chimes.wav"/>
          </p:stSnd>
        </p:sndAc>
      </p:transition>
    </mc:Choice>
    <mc:Fallback xmlns="">
      <p:transition spd="slow">
        <p:checker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11034" y="606266"/>
            <a:ext cx="9919854" cy="612934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পাড়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ভেঙ্গে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বিলীন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83056" y="5613858"/>
            <a:ext cx="9345510" cy="612934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পাড়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ভেঙ্গে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যাওয়ার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শিক্ষাপ্রতিষ্ঠান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বিলীন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495568"/>
            <a:ext cx="9144000" cy="38384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59" y="1495568"/>
            <a:ext cx="5677705" cy="38384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309" y="1495568"/>
            <a:ext cx="5486398" cy="383843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17816" y="609600"/>
            <a:ext cx="10490576" cy="612934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পাড়</a:t>
            </a:r>
            <a:r>
              <a:rPr lang="en-US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ভেঙ্গে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শিক্ষাপ্রতিষ্ঠান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বিলীন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হওয়ায়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4715" y="5625152"/>
            <a:ext cx="11873126" cy="612934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পাড়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ভেঙ্গে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শিক্ষাপ্রতিষ্ঠান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বিলীন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শিশুদের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পড়ালেখা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ব্যাহত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Flowchart: Extract 23"/>
          <p:cNvSpPr/>
          <p:nvPr/>
        </p:nvSpPr>
        <p:spPr>
          <a:xfrm rot="18908680">
            <a:off x="-123317" y="120197"/>
            <a:ext cx="791479" cy="361200"/>
          </a:xfrm>
          <a:prstGeom prst="flowChartExtra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Extract 24"/>
          <p:cNvSpPr/>
          <p:nvPr/>
        </p:nvSpPr>
        <p:spPr>
          <a:xfrm rot="2623396">
            <a:off x="11682278" y="133335"/>
            <a:ext cx="791479" cy="361200"/>
          </a:xfrm>
          <a:prstGeom prst="flowChartExtra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Extract 25"/>
          <p:cNvSpPr/>
          <p:nvPr/>
        </p:nvSpPr>
        <p:spPr>
          <a:xfrm rot="8055054">
            <a:off x="11663290" y="6376592"/>
            <a:ext cx="791479" cy="361200"/>
          </a:xfrm>
          <a:prstGeom prst="flowChartExtra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Extract 26"/>
          <p:cNvSpPr/>
          <p:nvPr/>
        </p:nvSpPr>
        <p:spPr>
          <a:xfrm rot="13350472">
            <a:off x="-118174" y="6394010"/>
            <a:ext cx="791479" cy="361200"/>
          </a:xfrm>
          <a:prstGeom prst="flowChartExtra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-5688" y="1777"/>
            <a:ext cx="12363735" cy="6856223"/>
            <a:chOff x="-5688" y="1777"/>
            <a:chExt cx="12363735" cy="6856223"/>
          </a:xfrm>
        </p:grpSpPr>
        <p:sp>
          <p:nvSpPr>
            <p:cNvPr id="29" name="Rectangle 28"/>
            <p:cNvSpPr/>
            <p:nvPr/>
          </p:nvSpPr>
          <p:spPr>
            <a:xfrm>
              <a:off x="0" y="1777"/>
              <a:ext cx="12344400" cy="184103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-3980" y="6685839"/>
              <a:ext cx="123483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 rot="5400000">
              <a:off x="8993377" y="3344910"/>
              <a:ext cx="65571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 rot="5400000">
              <a:off x="-3198197" y="3340929"/>
              <a:ext cx="65571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9480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himes.wav"/>
          </p:stSnd>
        </p:sndAc>
      </p:transition>
    </mc:Choice>
    <mc:Fallback xmlns="">
      <p:transition spd="slow">
        <p:checker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22" grpId="0"/>
      <p:bldP spid="22" grpId="1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dirty="0" smtClean="0"/>
              <a:t>মো: ফিরোজ, বোরহানউদ্দিন, ভোলা।। ফোনঃ ০১৭১২৬২০২০৫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11034" y="550464"/>
            <a:ext cx="9919854" cy="612934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পাড়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ভেঙ্গে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বিলীন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54792" y="5613858"/>
            <a:ext cx="9032544" cy="612934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পাড়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ভেঙ্গে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যাওয়ার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হাট-বাজার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বিলীন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473960"/>
            <a:ext cx="9144000" cy="38384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59" y="1473960"/>
            <a:ext cx="5677705" cy="38384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364" y="1473960"/>
            <a:ext cx="5584091" cy="383843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24808" y="560778"/>
            <a:ext cx="10054984" cy="612934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পাড়</a:t>
            </a:r>
            <a:r>
              <a:rPr lang="en-US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ভেঙ্গে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হাট-বাজার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বিলীন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হওয়ায়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4715" y="5644488"/>
            <a:ext cx="11873126" cy="544830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পাড়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ভেঙ্গে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হাট-বাজার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বিলীন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ব্যবসায়ীগণ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অর্থনৈতিকভাবে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ক্ষতিগ্রস্ত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lowchart: Extract 14"/>
          <p:cNvSpPr/>
          <p:nvPr/>
        </p:nvSpPr>
        <p:spPr>
          <a:xfrm rot="18908680">
            <a:off x="-123317" y="120197"/>
            <a:ext cx="791479" cy="361200"/>
          </a:xfrm>
          <a:prstGeom prst="flowChartExtra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Extract 15"/>
          <p:cNvSpPr/>
          <p:nvPr/>
        </p:nvSpPr>
        <p:spPr>
          <a:xfrm rot="2623396">
            <a:off x="11682278" y="133335"/>
            <a:ext cx="791479" cy="361200"/>
          </a:xfrm>
          <a:prstGeom prst="flowChartExtra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Extract 16"/>
          <p:cNvSpPr/>
          <p:nvPr/>
        </p:nvSpPr>
        <p:spPr>
          <a:xfrm rot="8055054">
            <a:off x="11663290" y="6376592"/>
            <a:ext cx="791479" cy="361200"/>
          </a:xfrm>
          <a:prstGeom prst="flowChartExtra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Extract 17"/>
          <p:cNvSpPr/>
          <p:nvPr/>
        </p:nvSpPr>
        <p:spPr>
          <a:xfrm rot="13350472">
            <a:off x="-118174" y="6394010"/>
            <a:ext cx="791479" cy="361200"/>
          </a:xfrm>
          <a:prstGeom prst="flowChartExtra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-5688" y="1777"/>
            <a:ext cx="12363735" cy="6856223"/>
            <a:chOff x="-5688" y="1777"/>
            <a:chExt cx="12363735" cy="6856223"/>
          </a:xfrm>
        </p:grpSpPr>
        <p:sp>
          <p:nvSpPr>
            <p:cNvPr id="20" name="Rectangle 19"/>
            <p:cNvSpPr/>
            <p:nvPr/>
          </p:nvSpPr>
          <p:spPr>
            <a:xfrm>
              <a:off x="0" y="1777"/>
              <a:ext cx="12344400" cy="184103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-3980" y="6685839"/>
              <a:ext cx="123483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rot="5400000">
              <a:off x="8993377" y="3344910"/>
              <a:ext cx="65571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 rot="5400000">
              <a:off x="-3198197" y="3340929"/>
              <a:ext cx="65571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0126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himes.wav"/>
          </p:stSnd>
        </p:sndAc>
      </p:transition>
    </mc:Choice>
    <mc:Fallback xmlns="">
      <p:transition spd="slow">
        <p:checker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13" grpId="0"/>
      <p:bldP spid="13" grpId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z="1050" smtClean="0"/>
              <a:t>মো: ফিরোজ, বোরহানউদ্দিন, ভোলা।। ফোনঃ ০১৭১২৬২০২০৫</a:t>
            </a:r>
            <a:endParaRPr lang="en-US" sz="1050"/>
          </a:p>
        </p:txBody>
      </p:sp>
      <p:sp>
        <p:nvSpPr>
          <p:cNvPr id="3" name="TextBox 2"/>
          <p:cNvSpPr txBox="1"/>
          <p:nvPr/>
        </p:nvSpPr>
        <p:spPr>
          <a:xfrm>
            <a:off x="1298857" y="310488"/>
            <a:ext cx="9727125" cy="571877"/>
          </a:xfrm>
          <a:prstGeom prst="round2DiagRect">
            <a:avLst/>
          </a:prstGeom>
          <a:noFill/>
          <a:ln w="38100">
            <a:noFill/>
            <a:prstDash val="sysDot"/>
          </a:ln>
        </p:spPr>
        <p:txBody>
          <a:bodyPr wrap="square" tIns="0" bIns="0" rtlCol="0" anchor="ctr" anchorCtr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নদীভাঙ্গনের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75032" y="5418160"/>
            <a:ext cx="7376160" cy="629065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নদীভাঙ্গনের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বন্যা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094096"/>
            <a:ext cx="9112828" cy="41341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106165"/>
            <a:ext cx="5638800" cy="4122068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106165"/>
            <a:ext cx="5638800" cy="4122068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1434153" y="5388592"/>
            <a:ext cx="9462447" cy="1225868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বন্যার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স্রোত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ঢেউ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পাড়ে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আঘাত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হানে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বন্যার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নদীভাঙ্গন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মারাত্মক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রূপ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ধারণ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lowchart: Extract 14"/>
          <p:cNvSpPr/>
          <p:nvPr/>
        </p:nvSpPr>
        <p:spPr>
          <a:xfrm rot="18908680">
            <a:off x="-123317" y="120197"/>
            <a:ext cx="791479" cy="361200"/>
          </a:xfrm>
          <a:prstGeom prst="flowChartExtra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Extract 15"/>
          <p:cNvSpPr/>
          <p:nvPr/>
        </p:nvSpPr>
        <p:spPr>
          <a:xfrm rot="2623396">
            <a:off x="11682278" y="133335"/>
            <a:ext cx="791479" cy="361200"/>
          </a:xfrm>
          <a:prstGeom prst="flowChartExtra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Extract 16"/>
          <p:cNvSpPr/>
          <p:nvPr/>
        </p:nvSpPr>
        <p:spPr>
          <a:xfrm rot="8055054">
            <a:off x="11663290" y="6376592"/>
            <a:ext cx="791479" cy="361200"/>
          </a:xfrm>
          <a:prstGeom prst="flowChartExtra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Extract 17"/>
          <p:cNvSpPr/>
          <p:nvPr/>
        </p:nvSpPr>
        <p:spPr>
          <a:xfrm rot="13350472">
            <a:off x="-118174" y="6394010"/>
            <a:ext cx="791479" cy="361200"/>
          </a:xfrm>
          <a:prstGeom prst="flowChartExtra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-5688" y="1777"/>
            <a:ext cx="12363735" cy="6856223"/>
            <a:chOff x="-5688" y="1777"/>
            <a:chExt cx="12363735" cy="6856223"/>
          </a:xfrm>
        </p:grpSpPr>
        <p:sp>
          <p:nvSpPr>
            <p:cNvPr id="20" name="Rectangle 19"/>
            <p:cNvSpPr/>
            <p:nvPr/>
          </p:nvSpPr>
          <p:spPr>
            <a:xfrm>
              <a:off x="0" y="1777"/>
              <a:ext cx="12344400" cy="184103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-3980" y="6685839"/>
              <a:ext cx="123483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rot="5400000">
              <a:off x="8993377" y="3344910"/>
              <a:ext cx="65571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 rot="5400000">
              <a:off x="-3198197" y="3340929"/>
              <a:ext cx="65571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116515"/>
            <a:ext cx="5715000" cy="41412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135732"/>
            <a:ext cx="5638800" cy="412206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149193" y="295696"/>
            <a:ext cx="8038946" cy="612934"/>
          </a:xfrm>
          <a:prstGeom prst="round2DiagRect">
            <a:avLst/>
          </a:prstGeom>
          <a:noFill/>
          <a:ln w="38100">
            <a:noFill/>
            <a:prstDash val="sysDot"/>
          </a:ln>
        </p:spPr>
        <p:txBody>
          <a:bodyPr wrap="square" tIns="0" bIns="0" rtlCol="0" anchor="ctr" anchorCtr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জানো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নদীভাঙ্গনের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কারণগুলো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139582"/>
            <a:ext cx="7620000" cy="411821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842448" y="5406866"/>
            <a:ext cx="2561455" cy="612934"/>
          </a:xfrm>
          <a:prstGeom prst="round2DiagRect">
            <a:avLst/>
          </a:prstGeom>
          <a:noFill/>
          <a:ln w="38100">
            <a:noFill/>
            <a:prstDash val="sysDot"/>
          </a:ln>
        </p:spPr>
        <p:txBody>
          <a:bodyPr wrap="square" tIns="0" bIns="0" rtlCol="0" anchor="ctr" anchorCtr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54145" y="5406866"/>
            <a:ext cx="2561455" cy="612934"/>
          </a:xfrm>
          <a:prstGeom prst="round2DiagRect">
            <a:avLst/>
          </a:prstGeom>
          <a:noFill/>
          <a:ln w="38100">
            <a:noFill/>
            <a:prstDash val="sysDot"/>
          </a:ln>
        </p:spPr>
        <p:txBody>
          <a:bodyPr wrap="square" tIns="0" bIns="0" rtlCol="0" anchor="ctr" anchorCtr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মানবসৃষ্ট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65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himes.wav"/>
          </p:stSnd>
        </p:sndAc>
      </p:transition>
    </mc:Choice>
    <mc:Fallback xmlns="">
      <p:transition spd="slow">
        <p:checker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14" grpId="0"/>
      <p:bldP spid="24" grpId="0"/>
      <p:bldP spid="24" grpId="1"/>
      <p:bldP spid="25" grpId="0"/>
      <p:bldP spid="25" grpId="1"/>
      <p:bldP spid="26" grpId="0"/>
      <p:bldP spid="2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ফিরোজ, বোরহানউদ্দিন, ভোলা।। ফোনঃ ০১৭১২৬২০২০৫</a:t>
            </a:r>
            <a:endParaRPr lang="en-US"/>
          </a:p>
        </p:txBody>
      </p:sp>
      <p:sp>
        <p:nvSpPr>
          <p:cNvPr id="3" name="Footer Placeholder 1"/>
          <p:cNvSpPr txBox="1">
            <a:spLocks/>
          </p:cNvSpPr>
          <p:nvPr/>
        </p:nvSpPr>
        <p:spPr>
          <a:xfrm>
            <a:off x="617220" y="6172202"/>
            <a:ext cx="45262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s-IN" sz="1050" smtClean="0"/>
              <a:t>মো: ফিরোজ, বোরহানউদ্দিন, ভোলা।। ফোনঃ ০১৭১২৬২০২০৫</a:t>
            </a:r>
            <a:endParaRPr lang="en-US" sz="1050"/>
          </a:p>
        </p:txBody>
      </p:sp>
      <p:sp>
        <p:nvSpPr>
          <p:cNvPr id="4" name="TextBox 3"/>
          <p:cNvSpPr txBox="1"/>
          <p:nvPr/>
        </p:nvSpPr>
        <p:spPr>
          <a:xfrm>
            <a:off x="2180236" y="415194"/>
            <a:ext cx="7957776" cy="612934"/>
          </a:xfrm>
          <a:prstGeom prst="round2DiagRect">
            <a:avLst/>
          </a:prstGeom>
          <a:noFill/>
          <a:ln w="38100">
            <a:noFill/>
            <a:prstDash val="sysDot"/>
          </a:ln>
        </p:spPr>
        <p:txBody>
          <a:bodyPr wrap="square" tIns="0" bIns="0" rtlCol="0" anchor="ctr" anchorCtr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নদীভাঙ্গনের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মানবসৃষ্ট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57063"/>
            <a:ext cx="9144000" cy="41341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137312"/>
            <a:ext cx="5638800" cy="4108131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137312"/>
            <a:ext cx="5638800" cy="4108131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602777" y="5386638"/>
            <a:ext cx="5195247" cy="1225868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বালি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উত্তোলনের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পাড়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ভেঙ্গে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35488" y="5386638"/>
            <a:ext cx="5417024" cy="1225868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তীরবর্তী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গাছপালা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কেটে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ফেলার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পাড়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ভেঙ্গে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29869" y="5386638"/>
            <a:ext cx="50291" cy="115068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240197" y="5529717"/>
            <a:ext cx="55320" cy="86453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010454" y="5540010"/>
            <a:ext cx="50291" cy="86453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Extract 18"/>
          <p:cNvSpPr/>
          <p:nvPr/>
        </p:nvSpPr>
        <p:spPr>
          <a:xfrm rot="18908680">
            <a:off x="-123317" y="120197"/>
            <a:ext cx="791479" cy="361200"/>
          </a:xfrm>
          <a:prstGeom prst="flowChartExtra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Extract 19"/>
          <p:cNvSpPr/>
          <p:nvPr/>
        </p:nvSpPr>
        <p:spPr>
          <a:xfrm rot="2623396">
            <a:off x="11682278" y="133335"/>
            <a:ext cx="791479" cy="361200"/>
          </a:xfrm>
          <a:prstGeom prst="flowChartExtra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Extract 20"/>
          <p:cNvSpPr/>
          <p:nvPr/>
        </p:nvSpPr>
        <p:spPr>
          <a:xfrm rot="8055054">
            <a:off x="11663290" y="6376592"/>
            <a:ext cx="791479" cy="361200"/>
          </a:xfrm>
          <a:prstGeom prst="flowChartExtra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Extract 21"/>
          <p:cNvSpPr/>
          <p:nvPr/>
        </p:nvSpPr>
        <p:spPr>
          <a:xfrm rot="13350472">
            <a:off x="-118174" y="6394010"/>
            <a:ext cx="791479" cy="361200"/>
          </a:xfrm>
          <a:prstGeom prst="flowChartExtra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-5688" y="1777"/>
            <a:ext cx="12363735" cy="6856223"/>
            <a:chOff x="-5688" y="1777"/>
            <a:chExt cx="12363735" cy="6856223"/>
          </a:xfrm>
        </p:grpSpPr>
        <p:sp>
          <p:nvSpPr>
            <p:cNvPr id="24" name="Rectangle 23"/>
            <p:cNvSpPr/>
            <p:nvPr/>
          </p:nvSpPr>
          <p:spPr>
            <a:xfrm>
              <a:off x="0" y="1777"/>
              <a:ext cx="12344400" cy="184103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-3980" y="6685839"/>
              <a:ext cx="123483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 rot="5400000">
              <a:off x="8993377" y="3344910"/>
              <a:ext cx="65571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 rot="5400000">
              <a:off x="-3198197" y="3340929"/>
              <a:ext cx="65571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428295" y="416256"/>
            <a:ext cx="3712361" cy="612934"/>
          </a:xfrm>
          <a:prstGeom prst="round2DiagRect">
            <a:avLst/>
          </a:prstGeom>
          <a:noFill/>
          <a:ln w="38100">
            <a:noFill/>
            <a:prstDash val="sysDot"/>
          </a:ln>
        </p:spPr>
        <p:txBody>
          <a:bodyPr wrap="square" tIns="0" bIns="0" rtlCol="0" anchor="ctr" anchorCtr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6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বালি</a:t>
            </a:r>
            <a:r>
              <a:rPr lang="en-US" sz="36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উত্তোলণ</a:t>
            </a:r>
            <a:endParaRPr lang="en-US" sz="36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87819" y="466298"/>
            <a:ext cx="3712361" cy="612934"/>
          </a:xfrm>
          <a:prstGeom prst="round2DiagRect">
            <a:avLst/>
          </a:prstGeom>
          <a:noFill/>
          <a:ln w="38100">
            <a:noFill/>
            <a:prstDash val="sysDot"/>
          </a:ln>
        </p:spPr>
        <p:txBody>
          <a:bodyPr wrap="square" tIns="0" bIns="0" rtlCol="0" anchor="ctr" anchorCtr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গাছপালা</a:t>
            </a:r>
            <a:r>
              <a:rPr lang="en-US" sz="36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কেটে</a:t>
            </a:r>
            <a:r>
              <a:rPr lang="en-US" sz="36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ফেলা</a:t>
            </a:r>
            <a:endParaRPr lang="en-US" sz="36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41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himes.wav"/>
          </p:stSnd>
        </p:sndAc>
      </p:transition>
    </mc:Choice>
    <mc:Fallback xmlns="">
      <p:transition spd="slow">
        <p:checker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2"/>
      <p:bldP spid="14" grpId="0"/>
      <p:bldP spid="15" grpId="0"/>
      <p:bldP spid="16" grpId="0" animBg="1"/>
      <p:bldP spid="17" grpId="0" animBg="1"/>
      <p:bldP spid="18" grpId="0" animBg="1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10900" y="337023"/>
            <a:ext cx="5100992" cy="689910"/>
          </a:xfrm>
          <a:prstGeom prst="snip2Diag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পাঠ্য বইয়ের সাথে সংযোগ</a:t>
            </a:r>
            <a:endParaRPr lang="en-US" sz="4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4" b="18628"/>
          <a:stretch/>
        </p:blipFill>
        <p:spPr>
          <a:xfrm flipH="1">
            <a:off x="771927" y="438397"/>
            <a:ext cx="2047473" cy="1238003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585" y="1152133"/>
            <a:ext cx="6476999" cy="540106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534400" y="629753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৫০</a:t>
            </a:r>
            <a:endParaRPr lang="en-US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lowchart: Extract 13"/>
          <p:cNvSpPr/>
          <p:nvPr/>
        </p:nvSpPr>
        <p:spPr>
          <a:xfrm rot="18908680">
            <a:off x="-123317" y="120197"/>
            <a:ext cx="791479" cy="361200"/>
          </a:xfrm>
          <a:prstGeom prst="flowChartExtra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Extract 14"/>
          <p:cNvSpPr/>
          <p:nvPr/>
        </p:nvSpPr>
        <p:spPr>
          <a:xfrm rot="2623396">
            <a:off x="11682278" y="133335"/>
            <a:ext cx="791479" cy="361200"/>
          </a:xfrm>
          <a:prstGeom prst="flowChartExtra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Extract 15"/>
          <p:cNvSpPr/>
          <p:nvPr/>
        </p:nvSpPr>
        <p:spPr>
          <a:xfrm rot="8055054">
            <a:off x="11663290" y="6376592"/>
            <a:ext cx="791479" cy="361200"/>
          </a:xfrm>
          <a:prstGeom prst="flowChartExtra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Extract 16"/>
          <p:cNvSpPr/>
          <p:nvPr/>
        </p:nvSpPr>
        <p:spPr>
          <a:xfrm rot="13350472">
            <a:off x="-118174" y="6394010"/>
            <a:ext cx="791479" cy="361200"/>
          </a:xfrm>
          <a:prstGeom prst="flowChartExtra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-5688" y="1777"/>
            <a:ext cx="12363735" cy="6856223"/>
            <a:chOff x="-5688" y="1777"/>
            <a:chExt cx="12363735" cy="6856223"/>
          </a:xfrm>
        </p:grpSpPr>
        <p:sp>
          <p:nvSpPr>
            <p:cNvPr id="19" name="Rectangle 18"/>
            <p:cNvSpPr/>
            <p:nvPr/>
          </p:nvSpPr>
          <p:spPr>
            <a:xfrm>
              <a:off x="0" y="1777"/>
              <a:ext cx="12344400" cy="184103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-3980" y="6685839"/>
              <a:ext cx="123483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rot="5400000">
              <a:off x="8993377" y="3344910"/>
              <a:ext cx="65571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rot="5400000">
              <a:off x="-3198197" y="3340929"/>
              <a:ext cx="65571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5553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himes.wav"/>
          </p:stSnd>
        </p:sndAc>
      </p:transition>
    </mc:Choice>
    <mc:Fallback xmlns="">
      <p:transition spd="slow">
        <p:checker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967077" y="774799"/>
            <a:ext cx="2379650" cy="619125"/>
          </a:xfrm>
          <a:prstGeom prst="round2DiagRect">
            <a:avLst/>
          </a:prstGeom>
          <a:noFill/>
          <a:ln w="38100">
            <a:solidFill>
              <a:srgbClr val="0070C0"/>
            </a:solidFill>
            <a:prstDash val="sysDot"/>
          </a:ln>
        </p:spPr>
        <p:txBody>
          <a:bodyPr wrap="square" tIns="0" bIns="0" rtlCol="0" anchor="ctr" anchorCtr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3626" y="2062162"/>
            <a:ext cx="6240270" cy="681038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02728" y="3454717"/>
            <a:ext cx="8515064" cy="1498283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নদীভাঙ্গনের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800" b="1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বালি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উত্তোলনের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800" b="1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lowchart: Extract 9"/>
          <p:cNvSpPr/>
          <p:nvPr/>
        </p:nvSpPr>
        <p:spPr>
          <a:xfrm rot="18908680">
            <a:off x="-123317" y="120197"/>
            <a:ext cx="791479" cy="361200"/>
          </a:xfrm>
          <a:prstGeom prst="flowChartExtra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Extract 10"/>
          <p:cNvSpPr/>
          <p:nvPr/>
        </p:nvSpPr>
        <p:spPr>
          <a:xfrm rot="2623396">
            <a:off x="11682278" y="133335"/>
            <a:ext cx="791479" cy="361200"/>
          </a:xfrm>
          <a:prstGeom prst="flowChartExtra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Extract 11"/>
          <p:cNvSpPr/>
          <p:nvPr/>
        </p:nvSpPr>
        <p:spPr>
          <a:xfrm rot="8055054">
            <a:off x="11663290" y="6376592"/>
            <a:ext cx="791479" cy="361200"/>
          </a:xfrm>
          <a:prstGeom prst="flowChartExtra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Extract 12"/>
          <p:cNvSpPr/>
          <p:nvPr/>
        </p:nvSpPr>
        <p:spPr>
          <a:xfrm rot="13350472">
            <a:off x="-118174" y="6394010"/>
            <a:ext cx="791479" cy="361200"/>
          </a:xfrm>
          <a:prstGeom prst="flowChartExtra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-5688" y="1777"/>
            <a:ext cx="12363735" cy="6856223"/>
            <a:chOff x="-5688" y="1777"/>
            <a:chExt cx="12363735" cy="6856223"/>
          </a:xfrm>
        </p:grpSpPr>
        <p:sp>
          <p:nvSpPr>
            <p:cNvPr id="15" name="Rectangle 14"/>
            <p:cNvSpPr/>
            <p:nvPr/>
          </p:nvSpPr>
          <p:spPr>
            <a:xfrm>
              <a:off x="0" y="1777"/>
              <a:ext cx="12344400" cy="184103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-3980" y="6685839"/>
              <a:ext cx="123483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rot="5400000">
              <a:off x="8993377" y="3344910"/>
              <a:ext cx="65571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rot="5400000">
              <a:off x="-3198197" y="3340929"/>
              <a:ext cx="65571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6300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himes.wav"/>
          </p:stSnd>
        </p:sndAc>
      </p:transition>
    </mc:Choice>
    <mc:Fallback xmlns="">
      <p:transition spd="slow">
        <p:checker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  <p:bldP spid="18" grpId="1"/>
      <p:bldP spid="1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70650" y="488285"/>
            <a:ext cx="2617615" cy="703551"/>
          </a:xfrm>
          <a:prstGeom prst="round2Diag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5184" y="5491162"/>
            <a:ext cx="8517633" cy="681038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নদীভাঙ্গন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রোধ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৪টি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191836"/>
            <a:ext cx="9144000" cy="4065964"/>
          </a:xfrm>
          <a:prstGeom prst="rect">
            <a:avLst/>
          </a:prstGeom>
        </p:spPr>
      </p:pic>
      <p:sp>
        <p:nvSpPr>
          <p:cNvPr id="13" name="Flowchart: Extract 12"/>
          <p:cNvSpPr/>
          <p:nvPr/>
        </p:nvSpPr>
        <p:spPr>
          <a:xfrm rot="18908680">
            <a:off x="-123317" y="120197"/>
            <a:ext cx="791479" cy="361200"/>
          </a:xfrm>
          <a:prstGeom prst="flowChartExtra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Extract 13"/>
          <p:cNvSpPr/>
          <p:nvPr/>
        </p:nvSpPr>
        <p:spPr>
          <a:xfrm rot="2623396">
            <a:off x="11682278" y="133335"/>
            <a:ext cx="791479" cy="361200"/>
          </a:xfrm>
          <a:prstGeom prst="flowChartExtra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Extract 14"/>
          <p:cNvSpPr/>
          <p:nvPr/>
        </p:nvSpPr>
        <p:spPr>
          <a:xfrm rot="8055054">
            <a:off x="11663290" y="6376592"/>
            <a:ext cx="791479" cy="361200"/>
          </a:xfrm>
          <a:prstGeom prst="flowChartExtra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Extract 15"/>
          <p:cNvSpPr/>
          <p:nvPr/>
        </p:nvSpPr>
        <p:spPr>
          <a:xfrm rot="13350472">
            <a:off x="-118174" y="6394010"/>
            <a:ext cx="791479" cy="361200"/>
          </a:xfrm>
          <a:prstGeom prst="flowChartExtra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-5688" y="1777"/>
            <a:ext cx="12363735" cy="6856223"/>
            <a:chOff x="-5688" y="1777"/>
            <a:chExt cx="12363735" cy="6856223"/>
          </a:xfrm>
        </p:grpSpPr>
        <p:sp>
          <p:nvSpPr>
            <p:cNvPr id="18" name="Rectangle 17"/>
            <p:cNvSpPr/>
            <p:nvPr/>
          </p:nvSpPr>
          <p:spPr>
            <a:xfrm>
              <a:off x="0" y="1777"/>
              <a:ext cx="12344400" cy="184103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-3980" y="6685839"/>
              <a:ext cx="123483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rot="5400000">
              <a:off x="8993377" y="3344910"/>
              <a:ext cx="65571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rot="5400000">
              <a:off x="-3198197" y="3340929"/>
              <a:ext cx="65571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0343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himes.wav"/>
          </p:stSnd>
        </p:sndAc>
      </p:transition>
    </mc:Choice>
    <mc:Fallback xmlns="">
      <p:transition spd="slow">
        <p:checker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980823" y="404830"/>
            <a:ext cx="2150645" cy="674652"/>
          </a:xfrm>
          <a:prstGeom prst="round2SameRect">
            <a:avLst/>
          </a:prstGeom>
          <a:noFill/>
          <a:ln w="57150">
            <a:solidFill>
              <a:srgbClr val="002060"/>
            </a:solidFill>
            <a:prstDash val="sysDot"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8200" y="1408628"/>
            <a:ext cx="10896600" cy="1258372"/>
          </a:xfrm>
          <a:prstGeom prst="round2SameRect">
            <a:avLst/>
          </a:prstGeom>
          <a:noFill/>
          <a:ln w="57150">
            <a:solidFill>
              <a:schemeClr val="tx1"/>
            </a:solidFill>
            <a:prstDash val="solid"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নদীভাঙ্গনের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মানবসৃষ্ট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ডান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পাশের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খালি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0357"/>
              </p:ext>
            </p:extLst>
          </p:nvPr>
        </p:nvGraphicFramePr>
        <p:xfrm>
          <a:off x="1398896" y="3048000"/>
          <a:ext cx="9525000" cy="3048000"/>
        </p:xfrm>
        <a:graphic>
          <a:graphicData uri="http://schemas.openxmlformats.org/drawingml/2006/table">
            <a:tbl>
              <a:tblPr firstRow="1" bandRow="1"/>
              <a:tblGrid>
                <a:gridCol w="4762500"/>
                <a:gridCol w="4762500"/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rgbClr val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নদীভাঙ্গনের</a:t>
                      </a:r>
                      <a:r>
                        <a:rPr lang="en-US" sz="3200" b="1" dirty="0" smtClean="0">
                          <a:solidFill>
                            <a:srgbClr val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কারণ</a:t>
                      </a:r>
                      <a:endParaRPr lang="en-US" sz="3200" b="1" dirty="0">
                        <a:solidFill>
                          <a:srgbClr val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rgbClr val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কারণের</a:t>
                      </a:r>
                      <a:r>
                        <a:rPr lang="en-US" sz="3200" b="1" dirty="0" smtClean="0">
                          <a:solidFill>
                            <a:srgbClr val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ধরণ</a:t>
                      </a:r>
                      <a:r>
                        <a:rPr lang="en-US" sz="3200" b="1" dirty="0" smtClean="0">
                          <a:solidFill>
                            <a:srgbClr val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(</a:t>
                      </a:r>
                      <a:r>
                        <a:rPr lang="en-US" sz="3200" b="1" dirty="0" err="1" smtClean="0">
                          <a:solidFill>
                            <a:srgbClr val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প্রাকৃতিক</a:t>
                      </a:r>
                      <a:r>
                        <a:rPr lang="en-US" sz="3200" b="1" dirty="0" smtClean="0">
                          <a:solidFill>
                            <a:srgbClr val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/</a:t>
                      </a:r>
                      <a:r>
                        <a:rPr lang="en-US" sz="3200" b="1" dirty="0" err="1" smtClean="0">
                          <a:solidFill>
                            <a:srgbClr val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মানবসৃষ্ট</a:t>
                      </a:r>
                      <a:r>
                        <a:rPr lang="en-US" sz="3200" b="1" dirty="0" smtClean="0">
                          <a:solidFill>
                            <a:srgbClr val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endParaRPr lang="en-US" sz="3200" b="1" dirty="0">
                        <a:solidFill>
                          <a:srgbClr val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solidFill>
                            <a:srgbClr val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নদী</a:t>
                      </a:r>
                      <a:r>
                        <a:rPr lang="en-US" sz="3200" b="1" dirty="0" smtClean="0">
                          <a:solidFill>
                            <a:srgbClr val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থেকে</a:t>
                      </a:r>
                      <a:r>
                        <a:rPr lang="en-US" sz="3200" b="1" dirty="0" smtClean="0">
                          <a:solidFill>
                            <a:srgbClr val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বালি</a:t>
                      </a:r>
                      <a:r>
                        <a:rPr lang="en-US" sz="3200" b="1" baseline="0" dirty="0" smtClean="0">
                          <a:solidFill>
                            <a:srgbClr val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উত্তোলন</a:t>
                      </a:r>
                      <a:endParaRPr lang="en-US" sz="3200" b="1" dirty="0">
                        <a:solidFill>
                          <a:srgbClr val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rgbClr val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solidFill>
                            <a:srgbClr val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বন্যার</a:t>
                      </a:r>
                      <a:r>
                        <a:rPr lang="en-US" sz="3200" b="1" dirty="0" smtClean="0">
                          <a:solidFill>
                            <a:srgbClr val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পানির</a:t>
                      </a:r>
                      <a:r>
                        <a:rPr lang="en-US" sz="3200" b="1" dirty="0" smtClean="0">
                          <a:solidFill>
                            <a:srgbClr val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অতিরিক্ত</a:t>
                      </a:r>
                      <a:r>
                        <a:rPr lang="en-US" sz="3200" b="1" dirty="0" smtClean="0">
                          <a:solidFill>
                            <a:srgbClr val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স্রোত</a:t>
                      </a:r>
                      <a:endParaRPr lang="en-US" sz="3200" b="1" dirty="0">
                        <a:solidFill>
                          <a:srgbClr val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rgbClr val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solidFill>
                            <a:srgbClr val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নদীর</a:t>
                      </a:r>
                      <a:r>
                        <a:rPr lang="en-US" sz="3200" b="1" dirty="0" smtClean="0">
                          <a:solidFill>
                            <a:srgbClr val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তীরবর্তী</a:t>
                      </a:r>
                      <a:r>
                        <a:rPr lang="en-US" sz="3200" b="1" dirty="0" smtClean="0">
                          <a:solidFill>
                            <a:srgbClr val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গাছপালা</a:t>
                      </a:r>
                      <a:r>
                        <a:rPr lang="en-US" sz="3200" b="1" dirty="0" smtClean="0">
                          <a:solidFill>
                            <a:srgbClr val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কেটে</a:t>
                      </a:r>
                      <a:r>
                        <a:rPr lang="en-US" sz="3200" b="1" baseline="0" dirty="0" smtClean="0">
                          <a:solidFill>
                            <a:srgbClr val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ফেলা</a:t>
                      </a:r>
                      <a:endParaRPr lang="en-US" sz="3200" b="1" dirty="0">
                        <a:solidFill>
                          <a:srgbClr val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rgbClr val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734300" y="3831608"/>
            <a:ext cx="1333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মানবসৃষ্ট</a:t>
            </a:r>
            <a:endParaRPr lang="en-US" sz="3200" b="1" dirty="0">
              <a:solidFill>
                <a:srgbClr val="99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734300" y="4593608"/>
            <a:ext cx="1333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endParaRPr lang="en-US" sz="3200" b="1" dirty="0">
              <a:solidFill>
                <a:srgbClr val="99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713828" y="5355608"/>
            <a:ext cx="1333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মানবসৃষ্ট</a:t>
            </a:r>
            <a:endParaRPr lang="en-US" sz="3200" b="1" dirty="0">
              <a:solidFill>
                <a:srgbClr val="99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lowchart: Extract 12"/>
          <p:cNvSpPr/>
          <p:nvPr/>
        </p:nvSpPr>
        <p:spPr>
          <a:xfrm rot="18908680">
            <a:off x="-123317" y="120197"/>
            <a:ext cx="791479" cy="361200"/>
          </a:xfrm>
          <a:prstGeom prst="flowChartExtra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Extract 13"/>
          <p:cNvSpPr/>
          <p:nvPr/>
        </p:nvSpPr>
        <p:spPr>
          <a:xfrm rot="2623396">
            <a:off x="11682278" y="133335"/>
            <a:ext cx="791479" cy="361200"/>
          </a:xfrm>
          <a:prstGeom prst="flowChartExtra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Extract 14"/>
          <p:cNvSpPr/>
          <p:nvPr/>
        </p:nvSpPr>
        <p:spPr>
          <a:xfrm rot="8055054">
            <a:off x="11663290" y="6376592"/>
            <a:ext cx="791479" cy="361200"/>
          </a:xfrm>
          <a:prstGeom prst="flowChartExtra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Extract 15"/>
          <p:cNvSpPr/>
          <p:nvPr/>
        </p:nvSpPr>
        <p:spPr>
          <a:xfrm rot="13350472">
            <a:off x="-118174" y="6394010"/>
            <a:ext cx="791479" cy="361200"/>
          </a:xfrm>
          <a:prstGeom prst="flowChartExtra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-5688" y="1777"/>
            <a:ext cx="12363735" cy="6856223"/>
            <a:chOff x="-5688" y="1777"/>
            <a:chExt cx="12363735" cy="6856223"/>
          </a:xfrm>
        </p:grpSpPr>
        <p:sp>
          <p:nvSpPr>
            <p:cNvPr id="18" name="Rectangle 17"/>
            <p:cNvSpPr/>
            <p:nvPr/>
          </p:nvSpPr>
          <p:spPr>
            <a:xfrm>
              <a:off x="0" y="1777"/>
              <a:ext cx="12344400" cy="184103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-3980" y="6685839"/>
              <a:ext cx="123483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rot="5400000">
              <a:off x="8993377" y="3344910"/>
              <a:ext cx="65571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rot="5400000">
              <a:off x="-3198197" y="3340929"/>
              <a:ext cx="65571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9926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himes.wav"/>
          </p:stSnd>
        </p:sndAc>
      </p:transition>
    </mc:Choice>
    <mc:Fallback xmlns="">
      <p:transition spd="slow">
        <p:checker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3" grpId="1" animBg="1"/>
      <p:bldP spid="3" grpId="0"/>
      <p:bldP spid="34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851774" y="402608"/>
            <a:ext cx="2623786" cy="783193"/>
          </a:xfrm>
          <a:prstGeom prst="round2DiagRect">
            <a:avLst/>
          </a:prstGeom>
          <a:noFill/>
          <a:ln w="57150">
            <a:solidFill>
              <a:srgbClr val="0070C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52184" y="5627370"/>
            <a:ext cx="9837760" cy="544830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বন্যা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নিয়ন্ত্রনে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371600"/>
            <a:ext cx="9144000" cy="3886200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sp>
        <p:nvSpPr>
          <p:cNvPr id="10" name="Flowchart: Extract 9"/>
          <p:cNvSpPr/>
          <p:nvPr/>
        </p:nvSpPr>
        <p:spPr>
          <a:xfrm rot="18908680">
            <a:off x="-123317" y="120197"/>
            <a:ext cx="791479" cy="361200"/>
          </a:xfrm>
          <a:prstGeom prst="flowChartExtra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Extract 10"/>
          <p:cNvSpPr/>
          <p:nvPr/>
        </p:nvSpPr>
        <p:spPr>
          <a:xfrm rot="2623396">
            <a:off x="11682278" y="133335"/>
            <a:ext cx="791479" cy="361200"/>
          </a:xfrm>
          <a:prstGeom prst="flowChartExtra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Extract 11"/>
          <p:cNvSpPr/>
          <p:nvPr/>
        </p:nvSpPr>
        <p:spPr>
          <a:xfrm rot="8055054">
            <a:off x="11663290" y="6376592"/>
            <a:ext cx="791479" cy="361200"/>
          </a:xfrm>
          <a:prstGeom prst="flowChartExtra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Extract 12"/>
          <p:cNvSpPr/>
          <p:nvPr/>
        </p:nvSpPr>
        <p:spPr>
          <a:xfrm rot="13350472">
            <a:off x="-118174" y="6394010"/>
            <a:ext cx="791479" cy="361200"/>
          </a:xfrm>
          <a:prstGeom prst="flowChartExtra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-5688" y="1777"/>
            <a:ext cx="12363735" cy="6856223"/>
            <a:chOff x="-5688" y="1777"/>
            <a:chExt cx="12363735" cy="6856223"/>
          </a:xfrm>
        </p:grpSpPr>
        <p:sp>
          <p:nvSpPr>
            <p:cNvPr id="15" name="Rectangle 14"/>
            <p:cNvSpPr/>
            <p:nvPr/>
          </p:nvSpPr>
          <p:spPr>
            <a:xfrm>
              <a:off x="0" y="1777"/>
              <a:ext cx="12344400" cy="184103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-3980" y="6685839"/>
              <a:ext cx="123483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rot="5400000">
              <a:off x="8993377" y="3344910"/>
              <a:ext cx="65571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rot="5400000">
              <a:off x="-3198197" y="3340929"/>
              <a:ext cx="65571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4385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himes.wav"/>
          </p:stSnd>
        </p:sndAc>
      </p:transition>
    </mc:Choice>
    <mc:Fallback xmlns="">
      <p:transition spd="slow">
        <p:checker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6" b="4497"/>
          <a:stretch/>
        </p:blipFill>
        <p:spPr>
          <a:xfrm>
            <a:off x="2438400" y="1856096"/>
            <a:ext cx="7848599" cy="454470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TextBox 2"/>
          <p:cNvSpPr txBox="1"/>
          <p:nvPr/>
        </p:nvSpPr>
        <p:spPr>
          <a:xfrm>
            <a:off x="2670064" y="423208"/>
            <a:ext cx="7385275" cy="1938992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n>
                  <a:solidFill>
                    <a:srgbClr val="002060"/>
                  </a:solidFill>
                </a:ln>
                <a:solidFill>
                  <a:srgbClr val="9A2681"/>
                </a:solidFill>
                <a:latin typeface="NikoshBAN" pitchFamily="2" charset="0"/>
                <a:cs typeface="NikoshBAN" pitchFamily="2" charset="0"/>
              </a:rPr>
              <a:t>সকলকে ধন্যবাদ জানিয়ে</a:t>
            </a:r>
            <a:endParaRPr lang="en-US" sz="6000" b="1" dirty="0" smtClean="0">
              <a:ln>
                <a:solidFill>
                  <a:srgbClr val="002060"/>
                </a:solidFill>
              </a:ln>
              <a:solidFill>
                <a:srgbClr val="9A268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b="1" dirty="0" smtClean="0">
                <a:ln>
                  <a:solidFill>
                    <a:srgbClr val="002060"/>
                  </a:solidFill>
                </a:ln>
                <a:solidFill>
                  <a:srgbClr val="9A2681"/>
                </a:solidFill>
                <a:latin typeface="NikoshBAN" pitchFamily="2" charset="0"/>
                <a:cs typeface="NikoshBAN" pitchFamily="2" charset="0"/>
              </a:rPr>
              <a:t> আজকের পাঠ শেষ করলাম। </a:t>
            </a:r>
            <a:endParaRPr lang="en-US" sz="6000" b="1" dirty="0">
              <a:ln>
                <a:solidFill>
                  <a:srgbClr val="002060"/>
                </a:solidFill>
              </a:ln>
              <a:solidFill>
                <a:srgbClr val="9A268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lowchart: Extract 12"/>
          <p:cNvSpPr/>
          <p:nvPr/>
        </p:nvSpPr>
        <p:spPr>
          <a:xfrm rot="18908680">
            <a:off x="-123317" y="120197"/>
            <a:ext cx="791479" cy="361200"/>
          </a:xfrm>
          <a:prstGeom prst="flowChartExtra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Extract 13"/>
          <p:cNvSpPr/>
          <p:nvPr/>
        </p:nvSpPr>
        <p:spPr>
          <a:xfrm rot="2623396">
            <a:off x="11682278" y="133335"/>
            <a:ext cx="791479" cy="361200"/>
          </a:xfrm>
          <a:prstGeom prst="flowChartExtra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Extract 14"/>
          <p:cNvSpPr/>
          <p:nvPr/>
        </p:nvSpPr>
        <p:spPr>
          <a:xfrm rot="8055054">
            <a:off x="11663290" y="6376592"/>
            <a:ext cx="791479" cy="361200"/>
          </a:xfrm>
          <a:prstGeom prst="flowChartExtra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Extract 15"/>
          <p:cNvSpPr/>
          <p:nvPr/>
        </p:nvSpPr>
        <p:spPr>
          <a:xfrm rot="13350472">
            <a:off x="-118174" y="6394010"/>
            <a:ext cx="791479" cy="361200"/>
          </a:xfrm>
          <a:prstGeom prst="flowChartExtra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-5688" y="1777"/>
            <a:ext cx="12363735" cy="6856223"/>
            <a:chOff x="-5688" y="1777"/>
            <a:chExt cx="12363735" cy="6856223"/>
          </a:xfrm>
        </p:grpSpPr>
        <p:sp>
          <p:nvSpPr>
            <p:cNvPr id="18" name="Rectangle 17"/>
            <p:cNvSpPr/>
            <p:nvPr/>
          </p:nvSpPr>
          <p:spPr>
            <a:xfrm>
              <a:off x="0" y="1777"/>
              <a:ext cx="12344400" cy="184103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-3980" y="6685839"/>
              <a:ext cx="123483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rot="5400000">
              <a:off x="8993377" y="3344910"/>
              <a:ext cx="65571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rot="5400000">
              <a:off x="-3198197" y="3340929"/>
              <a:ext cx="65571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0415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himes.wav"/>
          </p:stSnd>
        </p:sndAc>
      </p:transition>
    </mc:Choice>
    <mc:Fallback xmlns="">
      <p:transition spd="slow">
        <p:checker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2814" y="2700443"/>
            <a:ext cx="1324346" cy="628410"/>
          </a:xfrm>
          <a:prstGeom prst="snip2SameRect">
            <a:avLst/>
          </a:prstGeom>
          <a:noFill/>
          <a:ln w="57150">
            <a:solidFill>
              <a:schemeClr val="bg2">
                <a:lumMod val="95000"/>
              </a:schemeClr>
            </a:solidFill>
            <a:prstDash val="sysDash"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 anchor="ctr" anchorCtr="1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4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4" b="18628"/>
          <a:stretch/>
        </p:blipFill>
        <p:spPr>
          <a:xfrm flipH="1">
            <a:off x="8219065" y="2057400"/>
            <a:ext cx="2377796" cy="183200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40891" y="1393116"/>
            <a:ext cx="2351966" cy="249308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70C0"/>
            </a:solidFill>
            <a:miter lim="800000"/>
          </a:ln>
          <a:effectLst>
            <a:glow>
              <a:schemeClr val="accent1">
                <a:alpha val="89000"/>
              </a:schemeClr>
            </a:glow>
            <a:outerShdw blurRad="254000" algn="tl" rotWithShape="0">
              <a:srgbClr val="000000">
                <a:alpha val="43000"/>
              </a:srgbClr>
            </a:outerShdw>
            <a:reflection endPos="0" dir="5400000" sy="-100000" algn="bl" rotWithShape="0"/>
            <a:softEdge rad="0"/>
          </a:effectLst>
          <a:scene3d>
            <a:camera prst="orthographicFront"/>
            <a:lightRig rig="threePt" dir="t"/>
          </a:scene3d>
          <a:sp3d z="69850"/>
        </p:spPr>
      </p:pic>
      <p:sp>
        <p:nvSpPr>
          <p:cNvPr id="6" name="TextBox 5"/>
          <p:cNvSpPr txBox="1"/>
          <p:nvPr/>
        </p:nvSpPr>
        <p:spPr>
          <a:xfrm>
            <a:off x="565242" y="4335215"/>
            <a:ext cx="5038302" cy="2092881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 tIns="0" bIns="0" rtlCol="0" anchor="ctr" anchorCtr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ফিরোজ</a:t>
            </a: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ছাগলা</a:t>
            </a:r>
            <a:r>
              <a:rPr lang="bn-BD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সরকারি প্রাথমিক বিদ্যালয়</a:t>
            </a:r>
          </a:p>
          <a:p>
            <a:pPr algn="ctr"/>
            <a:r>
              <a:rPr lang="bn-BD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বোরহান</a:t>
            </a:r>
            <a:r>
              <a:rPr lang="en-US" sz="32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bn-BD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দ্দিন, ভোলা।</a:t>
            </a:r>
            <a:endParaRPr lang="en-US" sz="3200" b="1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4769" y="2735671"/>
            <a:ext cx="1343250" cy="619125"/>
          </a:xfrm>
          <a:prstGeom prst="round2DiagRect">
            <a:avLst/>
          </a:prstGeom>
          <a:noFill/>
          <a:ln w="57150">
            <a:solidFill>
              <a:schemeClr val="bg2">
                <a:lumMod val="85000"/>
              </a:schemeClr>
            </a:solidFill>
            <a:prstDash val="solid"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533400"/>
            <a:ext cx="2580775" cy="844261"/>
          </a:xfrm>
          <a:prstGeom prst="round2DiagRect">
            <a:avLst/>
          </a:prstGeom>
          <a:noFill/>
          <a:ln w="57150">
            <a:solidFill>
              <a:schemeClr val="tx1"/>
            </a:solidFill>
            <a:prstDash val="sysDash"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 anchor="ctr" anchorCtr="1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89937" y="4339680"/>
            <a:ext cx="5197650" cy="1631216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en-US" sz="3600" b="1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৫ম </a:t>
            </a:r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32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৪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মিনিট।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lowchart: Extract 15"/>
          <p:cNvSpPr/>
          <p:nvPr/>
        </p:nvSpPr>
        <p:spPr>
          <a:xfrm rot="18908680">
            <a:off x="-123317" y="120197"/>
            <a:ext cx="791479" cy="361200"/>
          </a:xfrm>
          <a:prstGeom prst="flowChartExtra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Extract 16"/>
          <p:cNvSpPr/>
          <p:nvPr/>
        </p:nvSpPr>
        <p:spPr>
          <a:xfrm rot="2623396">
            <a:off x="11682278" y="133335"/>
            <a:ext cx="791479" cy="361200"/>
          </a:xfrm>
          <a:prstGeom prst="flowChartExtra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Extract 17"/>
          <p:cNvSpPr/>
          <p:nvPr/>
        </p:nvSpPr>
        <p:spPr>
          <a:xfrm rot="8055054">
            <a:off x="11663290" y="6376592"/>
            <a:ext cx="791479" cy="361200"/>
          </a:xfrm>
          <a:prstGeom prst="flowChartExtra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Extract 18"/>
          <p:cNvSpPr/>
          <p:nvPr/>
        </p:nvSpPr>
        <p:spPr>
          <a:xfrm rot="13350472">
            <a:off x="-118174" y="6394010"/>
            <a:ext cx="791479" cy="361200"/>
          </a:xfrm>
          <a:prstGeom prst="flowChartExtra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-5688" y="1777"/>
            <a:ext cx="12363735" cy="6856223"/>
            <a:chOff x="-5688" y="1777"/>
            <a:chExt cx="12363735" cy="6856223"/>
          </a:xfrm>
        </p:grpSpPr>
        <p:sp>
          <p:nvSpPr>
            <p:cNvPr id="21" name="Rectangle 20"/>
            <p:cNvSpPr/>
            <p:nvPr/>
          </p:nvSpPr>
          <p:spPr>
            <a:xfrm>
              <a:off x="0" y="1777"/>
              <a:ext cx="12344400" cy="184103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-3980" y="6685839"/>
              <a:ext cx="123483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 rot="5400000">
              <a:off x="8993377" y="3344910"/>
              <a:ext cx="65571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 rot="5400000">
              <a:off x="-3198197" y="3340929"/>
              <a:ext cx="65571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6" name="Straight Connector 25"/>
          <p:cNvCxnSpPr/>
          <p:nvPr/>
        </p:nvCxnSpPr>
        <p:spPr>
          <a:xfrm>
            <a:off x="6170210" y="2139177"/>
            <a:ext cx="0" cy="4136703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055731" y="2354505"/>
            <a:ext cx="0" cy="3760639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283656" y="2367108"/>
            <a:ext cx="0" cy="3760639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05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himes.wav"/>
          </p:stSnd>
        </p:sndAc>
      </p:transition>
    </mc:Choice>
    <mc:Fallback xmlns="">
      <p:transition spd="slow">
        <p:checker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 tmFilter="0,0; .5, 1; 1, 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 animBg="1"/>
      <p:bldP spid="9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3595" y="221300"/>
            <a:ext cx="5736677" cy="1438632"/>
          </a:xfrm>
          <a:prstGeom prst="snip2Same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তোমাদেরকে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দেখাবো</a:t>
            </a:r>
            <a:r>
              <a:rPr lang="bn-BD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ছবিটা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চাও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44504" y="580491"/>
            <a:ext cx="6428096" cy="769501"/>
          </a:xfrm>
          <a:prstGeom prst="snip2Same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277" y="1786899"/>
            <a:ext cx="7018123" cy="385190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569192" y="5788261"/>
            <a:ext cx="7162800" cy="769501"/>
          </a:xfrm>
          <a:prstGeom prst="snip2SameRect">
            <a:avLst/>
          </a:prstGeom>
          <a:noFill/>
          <a:ln w="76200"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নদীভাঙ্গন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lowchart: Extract 15"/>
          <p:cNvSpPr/>
          <p:nvPr/>
        </p:nvSpPr>
        <p:spPr>
          <a:xfrm rot="18908680">
            <a:off x="-123317" y="120197"/>
            <a:ext cx="791479" cy="361200"/>
          </a:xfrm>
          <a:prstGeom prst="flowChartExtra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Extract 16"/>
          <p:cNvSpPr/>
          <p:nvPr/>
        </p:nvSpPr>
        <p:spPr>
          <a:xfrm rot="2623396">
            <a:off x="11682278" y="133335"/>
            <a:ext cx="791479" cy="361200"/>
          </a:xfrm>
          <a:prstGeom prst="flowChartExtra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Extract 17"/>
          <p:cNvSpPr/>
          <p:nvPr/>
        </p:nvSpPr>
        <p:spPr>
          <a:xfrm rot="8055054">
            <a:off x="11663290" y="6376592"/>
            <a:ext cx="791479" cy="361200"/>
          </a:xfrm>
          <a:prstGeom prst="flowChartExtra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Extract 19"/>
          <p:cNvSpPr/>
          <p:nvPr/>
        </p:nvSpPr>
        <p:spPr>
          <a:xfrm rot="13350472">
            <a:off x="-118174" y="6394010"/>
            <a:ext cx="791479" cy="361200"/>
          </a:xfrm>
          <a:prstGeom prst="flowChartExtra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-5688" y="1777"/>
            <a:ext cx="12363735" cy="6856223"/>
            <a:chOff x="-5688" y="1777"/>
            <a:chExt cx="12363735" cy="6856223"/>
          </a:xfrm>
        </p:grpSpPr>
        <p:sp>
          <p:nvSpPr>
            <p:cNvPr id="22" name="Rectangle 21"/>
            <p:cNvSpPr/>
            <p:nvPr/>
          </p:nvSpPr>
          <p:spPr>
            <a:xfrm>
              <a:off x="0" y="1777"/>
              <a:ext cx="12344400" cy="184103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-3980" y="6685839"/>
              <a:ext cx="123483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 rot="5400000">
              <a:off x="8993377" y="3344910"/>
              <a:ext cx="65571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 rot="5400000">
              <a:off x="-3198197" y="3340929"/>
              <a:ext cx="65571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2263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himes.wav"/>
          </p:stSnd>
        </p:sndAc>
      </p:transition>
    </mc:Choice>
    <mc:Fallback xmlns="">
      <p:transition spd="slow">
        <p:checker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4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81946" y="375155"/>
            <a:ext cx="3028109" cy="703551"/>
          </a:xfrm>
          <a:prstGeom prst="round2DiagRect">
            <a:avLst/>
          </a:prstGeom>
          <a:noFill/>
          <a:ln w="38100">
            <a:solidFill>
              <a:srgbClr val="0070C0"/>
            </a:solidFill>
            <a:prstDash val="sysDot"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2159" y="5715000"/>
            <a:ext cx="1971522" cy="844808"/>
          </a:xfrm>
          <a:prstGeom prst="snip2Diag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নদীভাঙ্গন</a:t>
            </a:r>
            <a:endParaRPr lang="bn-BD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79482"/>
            <a:ext cx="9144000" cy="4435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Flowchart: Extract 9"/>
          <p:cNvSpPr/>
          <p:nvPr/>
        </p:nvSpPr>
        <p:spPr>
          <a:xfrm rot="18908680">
            <a:off x="-123317" y="120197"/>
            <a:ext cx="791479" cy="361200"/>
          </a:xfrm>
          <a:prstGeom prst="flowChartExtra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Extract 10"/>
          <p:cNvSpPr/>
          <p:nvPr/>
        </p:nvSpPr>
        <p:spPr>
          <a:xfrm rot="2623396">
            <a:off x="11682278" y="133335"/>
            <a:ext cx="791479" cy="361200"/>
          </a:xfrm>
          <a:prstGeom prst="flowChartExtra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Extract 11"/>
          <p:cNvSpPr/>
          <p:nvPr/>
        </p:nvSpPr>
        <p:spPr>
          <a:xfrm rot="8055054">
            <a:off x="11663290" y="6376592"/>
            <a:ext cx="791479" cy="361200"/>
          </a:xfrm>
          <a:prstGeom prst="flowChartExtra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Extract 12"/>
          <p:cNvSpPr/>
          <p:nvPr/>
        </p:nvSpPr>
        <p:spPr>
          <a:xfrm rot="13350472">
            <a:off x="-118174" y="6394010"/>
            <a:ext cx="791479" cy="361200"/>
          </a:xfrm>
          <a:prstGeom prst="flowChartExtra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-5688" y="1777"/>
            <a:ext cx="12363735" cy="6856223"/>
            <a:chOff x="-5688" y="1777"/>
            <a:chExt cx="12363735" cy="6856223"/>
          </a:xfrm>
        </p:grpSpPr>
        <p:sp>
          <p:nvSpPr>
            <p:cNvPr id="15" name="Rectangle 14"/>
            <p:cNvSpPr/>
            <p:nvPr/>
          </p:nvSpPr>
          <p:spPr>
            <a:xfrm>
              <a:off x="0" y="1777"/>
              <a:ext cx="12344400" cy="184103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-3980" y="6685839"/>
              <a:ext cx="123483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rot="5400000">
              <a:off x="8993377" y="3344910"/>
              <a:ext cx="65571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rot="5400000">
              <a:off x="-3198197" y="3340929"/>
              <a:ext cx="65571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612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himes.wav"/>
          </p:stSnd>
        </p:sndAc>
      </p:transition>
    </mc:Choice>
    <mc:Fallback xmlns="">
      <p:transition spd="slow">
        <p:checker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8409" y="505424"/>
            <a:ext cx="2514599" cy="1247176"/>
          </a:xfrm>
          <a:prstGeom prst="cloudCallout">
            <a:avLst>
              <a:gd name="adj1" fmla="val -70180"/>
              <a:gd name="adj2" fmla="val 111967"/>
            </a:avLst>
          </a:prstGeom>
          <a:noFill/>
          <a:ln w="57150">
            <a:solidFill>
              <a:srgbClr val="0070C0"/>
            </a:solidFill>
          </a:ln>
        </p:spPr>
        <p:txBody>
          <a:bodyPr wrap="square" tIns="0" bIns="0" rtlCol="0" anchor="ctr" anchorCtr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b="1" dirty="0">
              <a:solidFill>
                <a:srgbClr val="99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7565" y="2663666"/>
            <a:ext cx="4668835" cy="612934"/>
          </a:xfrm>
          <a:prstGeom prst="round2DiagRect">
            <a:avLst/>
          </a:prstGeom>
          <a:noFill/>
          <a:ln w="3810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শিক্ষর্থীরা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…… 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362" y="3475226"/>
            <a:ext cx="11873126" cy="2773174"/>
          </a:xfrm>
          <a:prstGeom prst="snip2DiagRect">
            <a:avLst/>
          </a:prstGeom>
          <a:noFill/>
          <a:ln w="76200">
            <a:noFill/>
          </a:ln>
        </p:spPr>
        <p:txBody>
          <a:bodyPr wrap="square" tIns="0" bIns="0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১০.১.৬: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দুর্যোগপূর্ণ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অঞ্চল</a:t>
            </a:r>
            <a:r>
              <a:rPr lang="en-US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700" b="1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১০.২.১: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ভারসাম্য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বিরত</a:t>
            </a:r>
            <a:r>
              <a:rPr lang="en-US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(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কাটা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পাহাড়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কাটা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শিকার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বন্য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নিধন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জলাভূমি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ভরাট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।)</a:t>
            </a:r>
            <a:endParaRPr lang="bn-BD" sz="3600" b="1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lowchart: Extract 11"/>
          <p:cNvSpPr/>
          <p:nvPr/>
        </p:nvSpPr>
        <p:spPr>
          <a:xfrm rot="18908680">
            <a:off x="-123317" y="120197"/>
            <a:ext cx="791479" cy="361200"/>
          </a:xfrm>
          <a:prstGeom prst="flowChartExtra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Extract 12"/>
          <p:cNvSpPr/>
          <p:nvPr/>
        </p:nvSpPr>
        <p:spPr>
          <a:xfrm rot="2623396">
            <a:off x="11682278" y="133335"/>
            <a:ext cx="791479" cy="361200"/>
          </a:xfrm>
          <a:prstGeom prst="flowChartExtra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Extract 13"/>
          <p:cNvSpPr/>
          <p:nvPr/>
        </p:nvSpPr>
        <p:spPr>
          <a:xfrm rot="8055054">
            <a:off x="11663290" y="6376592"/>
            <a:ext cx="791479" cy="361200"/>
          </a:xfrm>
          <a:prstGeom prst="flowChartExtra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Extract 14"/>
          <p:cNvSpPr/>
          <p:nvPr/>
        </p:nvSpPr>
        <p:spPr>
          <a:xfrm rot="13350472">
            <a:off x="-118174" y="6394010"/>
            <a:ext cx="791479" cy="361200"/>
          </a:xfrm>
          <a:prstGeom prst="flowChartExtra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-5688" y="1777"/>
            <a:ext cx="12363735" cy="6856223"/>
            <a:chOff x="-5688" y="1777"/>
            <a:chExt cx="12363735" cy="6856223"/>
          </a:xfrm>
        </p:grpSpPr>
        <p:sp>
          <p:nvSpPr>
            <p:cNvPr id="17" name="Rectangle 16"/>
            <p:cNvSpPr/>
            <p:nvPr/>
          </p:nvSpPr>
          <p:spPr>
            <a:xfrm>
              <a:off x="0" y="1777"/>
              <a:ext cx="12344400" cy="184103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-3980" y="6685839"/>
              <a:ext cx="123483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rot="5400000">
              <a:off x="8993377" y="3344910"/>
              <a:ext cx="65571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rot="5400000">
              <a:off x="-3198197" y="3340929"/>
              <a:ext cx="65571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4745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himes.wav"/>
          </p:stSnd>
        </p:sndAc>
      </p:transition>
    </mc:Choice>
    <mc:Fallback xmlns="">
      <p:transition spd="slow">
        <p:checker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65875" y="309562"/>
            <a:ext cx="6208917" cy="681038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ছবিটা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মনযোগ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30" y="984912"/>
            <a:ext cx="9067800" cy="47516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69608" y="301384"/>
            <a:ext cx="6169929" cy="681038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bn-BD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5834" y="5850554"/>
            <a:ext cx="6515670" cy="681038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64622" y="5844866"/>
            <a:ext cx="5630391" cy="681038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অসংখ্য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4459" y="5864066"/>
            <a:ext cx="9761157" cy="612934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এদেশের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জায়গাতেই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নদীভাঙ্গনের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প্রবনতা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65" y="968620"/>
            <a:ext cx="5036687" cy="22050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735" y="1003877"/>
            <a:ext cx="5036687" cy="220503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64" y="3531570"/>
            <a:ext cx="5036687" cy="220503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735" y="3531570"/>
            <a:ext cx="5036687" cy="22050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31" y="990600"/>
            <a:ext cx="9067800" cy="474600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226016" y="304800"/>
            <a:ext cx="9874160" cy="681038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পারো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সংখ্যক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bn-BD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Flowchart: Extract 23"/>
          <p:cNvSpPr/>
          <p:nvPr/>
        </p:nvSpPr>
        <p:spPr>
          <a:xfrm rot="18908680">
            <a:off x="-123317" y="120197"/>
            <a:ext cx="791479" cy="361200"/>
          </a:xfrm>
          <a:prstGeom prst="flowChartExtra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Extract 24"/>
          <p:cNvSpPr/>
          <p:nvPr/>
        </p:nvSpPr>
        <p:spPr>
          <a:xfrm rot="2623396">
            <a:off x="11682278" y="133335"/>
            <a:ext cx="791479" cy="361200"/>
          </a:xfrm>
          <a:prstGeom prst="flowChartExtra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Extract 25"/>
          <p:cNvSpPr/>
          <p:nvPr/>
        </p:nvSpPr>
        <p:spPr>
          <a:xfrm rot="8055054">
            <a:off x="11663290" y="6376592"/>
            <a:ext cx="791479" cy="361200"/>
          </a:xfrm>
          <a:prstGeom prst="flowChartExtra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Extract 26"/>
          <p:cNvSpPr/>
          <p:nvPr/>
        </p:nvSpPr>
        <p:spPr>
          <a:xfrm rot="13350472">
            <a:off x="-118174" y="6394010"/>
            <a:ext cx="791479" cy="361200"/>
          </a:xfrm>
          <a:prstGeom prst="flowChartExtra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-5688" y="1777"/>
            <a:ext cx="12363735" cy="6856223"/>
            <a:chOff x="-5688" y="1777"/>
            <a:chExt cx="12363735" cy="6856223"/>
          </a:xfrm>
        </p:grpSpPr>
        <p:sp>
          <p:nvSpPr>
            <p:cNvPr id="29" name="Rectangle 28"/>
            <p:cNvSpPr/>
            <p:nvPr/>
          </p:nvSpPr>
          <p:spPr>
            <a:xfrm>
              <a:off x="0" y="1777"/>
              <a:ext cx="12344400" cy="184103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-3980" y="6685839"/>
              <a:ext cx="123483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 rot="5400000">
              <a:off x="8993377" y="3344910"/>
              <a:ext cx="65571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 rot="5400000">
              <a:off x="-3198197" y="3340929"/>
              <a:ext cx="65571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8545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himes.wav"/>
          </p:stSnd>
        </p:sndAc>
      </p:transition>
    </mc:Choice>
    <mc:Fallback xmlns="">
      <p:transition spd="slow">
        <p:checker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6" grpId="1"/>
      <p:bldP spid="8" grpId="0"/>
      <p:bldP spid="8" grpId="1"/>
      <p:bldP spid="10" grpId="0"/>
      <p:bldP spid="10" grpId="1"/>
      <p:bldP spid="13" grpId="0"/>
      <p:bldP spid="23" grpId="0"/>
      <p:bldP spid="2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211034" y="516418"/>
            <a:ext cx="9919854" cy="612934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পাড়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ভেঙ্গে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বিলীন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17138" y="5613858"/>
            <a:ext cx="8901958" cy="612934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পাড়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ভেঙ্গে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যাওয়ার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বিলীন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057" y="1371601"/>
            <a:ext cx="9132037" cy="41147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0"/>
          <a:stretch/>
        </p:blipFill>
        <p:spPr>
          <a:xfrm>
            <a:off x="394648" y="1371602"/>
            <a:ext cx="5677705" cy="411479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165" y="1371602"/>
            <a:ext cx="5677705" cy="4114798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640312" y="519752"/>
            <a:ext cx="11051478" cy="612934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পাড়</a:t>
            </a:r>
            <a:r>
              <a:rPr lang="en-US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ভেঙ্গে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বিলীন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হওয়ায়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60696" y="5621736"/>
            <a:ext cx="11201400" cy="612934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পাড়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ভেঙ্গে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বিলীন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lowchart: Extract 13"/>
          <p:cNvSpPr/>
          <p:nvPr/>
        </p:nvSpPr>
        <p:spPr>
          <a:xfrm rot="18908680">
            <a:off x="-123317" y="120197"/>
            <a:ext cx="791479" cy="361200"/>
          </a:xfrm>
          <a:prstGeom prst="flowChartExtra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Extract 14"/>
          <p:cNvSpPr/>
          <p:nvPr/>
        </p:nvSpPr>
        <p:spPr>
          <a:xfrm rot="2623396">
            <a:off x="11682278" y="133335"/>
            <a:ext cx="791479" cy="361200"/>
          </a:xfrm>
          <a:prstGeom prst="flowChartExtra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Extract 15"/>
          <p:cNvSpPr/>
          <p:nvPr/>
        </p:nvSpPr>
        <p:spPr>
          <a:xfrm rot="8055054">
            <a:off x="11663290" y="6376592"/>
            <a:ext cx="791479" cy="361200"/>
          </a:xfrm>
          <a:prstGeom prst="flowChartExtra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Extract 16"/>
          <p:cNvSpPr/>
          <p:nvPr/>
        </p:nvSpPr>
        <p:spPr>
          <a:xfrm rot="13350472">
            <a:off x="-118174" y="6394010"/>
            <a:ext cx="791479" cy="361200"/>
          </a:xfrm>
          <a:prstGeom prst="flowChartExtra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-5688" y="1777"/>
            <a:ext cx="12363735" cy="6856223"/>
            <a:chOff x="-5688" y="1777"/>
            <a:chExt cx="12363735" cy="6856223"/>
          </a:xfrm>
        </p:grpSpPr>
        <p:sp>
          <p:nvSpPr>
            <p:cNvPr id="19" name="Rectangle 18"/>
            <p:cNvSpPr/>
            <p:nvPr/>
          </p:nvSpPr>
          <p:spPr>
            <a:xfrm>
              <a:off x="0" y="1777"/>
              <a:ext cx="12344400" cy="184103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-3980" y="6685839"/>
              <a:ext cx="123483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rot="5400000">
              <a:off x="8993377" y="3344910"/>
              <a:ext cx="65571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rot="5400000">
              <a:off x="-3198197" y="3340929"/>
              <a:ext cx="65571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093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himes.wav"/>
          </p:stSnd>
        </p:sndAc>
      </p:transition>
    </mc:Choice>
    <mc:Fallback xmlns="">
      <p:transition spd="slow">
        <p:checker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28" grpId="0"/>
      <p:bldP spid="28" grpId="1"/>
      <p:bldP spid="35" grpId="0"/>
      <p:bldP spid="35" grpId="1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211034" y="560696"/>
            <a:ext cx="9919854" cy="612934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পাড়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ভেঙ্গে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বিলীন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17138" y="5613858"/>
            <a:ext cx="8901958" cy="612934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পাড়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ভেঙ্গে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যাওয়ার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বিলীন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83"/>
          <a:stretch/>
        </p:blipFill>
        <p:spPr>
          <a:xfrm>
            <a:off x="1600200" y="1406857"/>
            <a:ext cx="9144000" cy="403859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59" y="1371600"/>
            <a:ext cx="5677705" cy="411479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656" y="1371601"/>
            <a:ext cx="5677705" cy="4114799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640312" y="555008"/>
            <a:ext cx="11051478" cy="612934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পাড়</a:t>
            </a:r>
            <a:r>
              <a:rPr lang="en-US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ভেঙ্গে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বিলীন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হওয়ায়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79144" y="5619464"/>
            <a:ext cx="10570192" cy="612934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পাড়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ভেঙ্গে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বিলীন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গৃহহীন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পড়ছে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lowchart: Extract 13"/>
          <p:cNvSpPr/>
          <p:nvPr/>
        </p:nvSpPr>
        <p:spPr>
          <a:xfrm rot="18908680">
            <a:off x="-123317" y="120197"/>
            <a:ext cx="791479" cy="361200"/>
          </a:xfrm>
          <a:prstGeom prst="flowChartExtra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Extract 14"/>
          <p:cNvSpPr/>
          <p:nvPr/>
        </p:nvSpPr>
        <p:spPr>
          <a:xfrm rot="2623396">
            <a:off x="11682278" y="133335"/>
            <a:ext cx="791479" cy="361200"/>
          </a:xfrm>
          <a:prstGeom prst="flowChartExtra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Extract 15"/>
          <p:cNvSpPr/>
          <p:nvPr/>
        </p:nvSpPr>
        <p:spPr>
          <a:xfrm rot="8055054">
            <a:off x="11663290" y="6376592"/>
            <a:ext cx="791479" cy="361200"/>
          </a:xfrm>
          <a:prstGeom prst="flowChartExtra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Extract 16"/>
          <p:cNvSpPr/>
          <p:nvPr/>
        </p:nvSpPr>
        <p:spPr>
          <a:xfrm rot="13350472">
            <a:off x="-118174" y="6394010"/>
            <a:ext cx="791479" cy="361200"/>
          </a:xfrm>
          <a:prstGeom prst="flowChartExtra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-5688" y="1777"/>
            <a:ext cx="12363735" cy="6856223"/>
            <a:chOff x="-5688" y="1777"/>
            <a:chExt cx="12363735" cy="6856223"/>
          </a:xfrm>
        </p:grpSpPr>
        <p:sp>
          <p:nvSpPr>
            <p:cNvPr id="19" name="Rectangle 18"/>
            <p:cNvSpPr/>
            <p:nvPr/>
          </p:nvSpPr>
          <p:spPr>
            <a:xfrm>
              <a:off x="0" y="1777"/>
              <a:ext cx="12344400" cy="184103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-3980" y="6685839"/>
              <a:ext cx="123483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rot="5400000">
              <a:off x="8993377" y="3344910"/>
              <a:ext cx="65571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rot="5400000">
              <a:off x="-3198197" y="3340929"/>
              <a:ext cx="65571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96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himes.wav"/>
          </p:stSnd>
        </p:sndAc>
      </p:transition>
    </mc:Choice>
    <mc:Fallback xmlns="">
      <p:transition spd="slow">
        <p:checker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9" grpId="0"/>
      <p:bldP spid="29" grpId="1"/>
      <p:bldP spid="38" grpId="0"/>
      <p:bldP spid="38" grpId="1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211034" y="557362"/>
            <a:ext cx="9919854" cy="612934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পাড়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ভেঙ্গে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বিলীন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62882" y="5613858"/>
            <a:ext cx="8188862" cy="612934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পাড়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ভেঙ্গে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যাওয়ার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সড়ক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বিলীন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610" y="1406857"/>
            <a:ext cx="7173180" cy="403859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59" y="1371601"/>
            <a:ext cx="5677705" cy="41147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309" y="1371601"/>
            <a:ext cx="5486398" cy="411479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17816" y="555008"/>
            <a:ext cx="10490576" cy="612934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পাড়</a:t>
            </a:r>
            <a:r>
              <a:rPr lang="en-US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ভেঙ্গে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সড়ক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বিলীন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হওয়ায়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79144" y="5625152"/>
            <a:ext cx="10570192" cy="612934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পাড়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ভেঙ্গে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সড়ক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বিলীন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চলাচলে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lowchart: Extract 13"/>
          <p:cNvSpPr/>
          <p:nvPr/>
        </p:nvSpPr>
        <p:spPr>
          <a:xfrm rot="18908680">
            <a:off x="-123317" y="120197"/>
            <a:ext cx="791479" cy="361200"/>
          </a:xfrm>
          <a:prstGeom prst="flowChartExtra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Extract 26"/>
          <p:cNvSpPr/>
          <p:nvPr/>
        </p:nvSpPr>
        <p:spPr>
          <a:xfrm rot="2623396">
            <a:off x="11682278" y="133335"/>
            <a:ext cx="791479" cy="361200"/>
          </a:xfrm>
          <a:prstGeom prst="flowChartExtra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Extract 27"/>
          <p:cNvSpPr/>
          <p:nvPr/>
        </p:nvSpPr>
        <p:spPr>
          <a:xfrm rot="8055054">
            <a:off x="11663290" y="6376592"/>
            <a:ext cx="791479" cy="361200"/>
          </a:xfrm>
          <a:prstGeom prst="flowChartExtra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Extract 28"/>
          <p:cNvSpPr/>
          <p:nvPr/>
        </p:nvSpPr>
        <p:spPr>
          <a:xfrm rot="13350472">
            <a:off x="-118174" y="6394010"/>
            <a:ext cx="791479" cy="361200"/>
          </a:xfrm>
          <a:prstGeom prst="flowChartExtra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-5688" y="1777"/>
            <a:ext cx="12363735" cy="6856223"/>
            <a:chOff x="-5688" y="1777"/>
            <a:chExt cx="12363735" cy="6856223"/>
          </a:xfrm>
        </p:grpSpPr>
        <p:sp>
          <p:nvSpPr>
            <p:cNvPr id="31" name="Rectangle 30"/>
            <p:cNvSpPr/>
            <p:nvPr/>
          </p:nvSpPr>
          <p:spPr>
            <a:xfrm>
              <a:off x="0" y="1777"/>
              <a:ext cx="12344400" cy="184103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-3980" y="6685839"/>
              <a:ext cx="123483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 rot="5400000">
              <a:off x="8993377" y="3344910"/>
              <a:ext cx="65571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 rot="5400000">
              <a:off x="-3198197" y="3340929"/>
              <a:ext cx="6557180" cy="172161"/>
            </a:xfrm>
            <a:prstGeom prst="rect">
              <a:avLst/>
            </a:prstGeom>
            <a:solidFill>
              <a:srgbClr val="33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4723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himes.wav"/>
          </p:stSnd>
        </p:sndAc>
      </p:transition>
    </mc:Choice>
    <mc:Fallback xmlns="">
      <p:transition spd="slow">
        <p:checker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25" grpId="0"/>
      <p:bldP spid="25" grpId="1"/>
      <p:bldP spid="26" grpId="0"/>
    </p:bldLst>
  </p:timing>
</p:sld>
</file>

<file path=ppt/theme/theme1.xml><?xml version="1.0" encoding="utf-8"?>
<a:theme xmlns:a="http://schemas.openxmlformats.org/drawingml/2006/main" name="Slipstream">
  <a:themeElements>
    <a:clrScheme name="Custom 4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6845</TotalTime>
  <Words>625</Words>
  <Application>Microsoft Office PowerPoint</Application>
  <PresentationFormat>Custom</PresentationFormat>
  <Paragraphs>89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Firoz Mahmud</dc:creator>
  <cp:lastModifiedBy>Firoz Mahmud</cp:lastModifiedBy>
  <cp:revision>894</cp:revision>
  <dcterms:created xsi:type="dcterms:W3CDTF">2020-03-11T14:55:50Z</dcterms:created>
  <dcterms:modified xsi:type="dcterms:W3CDTF">2020-06-01T05:24:03Z</dcterms:modified>
</cp:coreProperties>
</file>