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7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7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2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8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16B7-E778-48BD-829A-50DE4EF8757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9BF9-284F-4A14-9ADB-04A9D500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7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-flower-border-clip-art-nTXbk6yT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4" y="16159"/>
            <a:ext cx="1986880" cy="1836188"/>
          </a:xfrm>
          <a:prstGeom prst="rect">
            <a:avLst/>
          </a:prstGeom>
        </p:spPr>
      </p:pic>
      <p:pic>
        <p:nvPicPr>
          <p:cNvPr id="3" name="Picture 2" descr="pink-flower-border-clip-art-nTXbk6yT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342287" y="80349"/>
            <a:ext cx="1841844" cy="1702152"/>
          </a:xfrm>
          <a:prstGeom prst="rect">
            <a:avLst/>
          </a:prstGeom>
        </p:spPr>
      </p:pic>
      <p:pic>
        <p:nvPicPr>
          <p:cNvPr id="4" name="Picture 3" descr="pink-flower-border-clip-art-nTXbk6yT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28760" y="4812856"/>
            <a:ext cx="2114839" cy="1954442"/>
          </a:xfrm>
          <a:prstGeom prst="rect">
            <a:avLst/>
          </a:prstGeom>
        </p:spPr>
      </p:pic>
      <p:pic>
        <p:nvPicPr>
          <p:cNvPr id="5" name="Picture 4" descr="pink-flower-border-clip-art-nTXbk6yT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116314" y="4995917"/>
            <a:ext cx="1949932" cy="1802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7455" y="92360"/>
            <a:ext cx="530428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ANT ( DOWENLOD) -\CONTANT PIC\bf6bf8d2deabdc41389b40711358c1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6324600" cy="50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505200" y="381000"/>
            <a:ext cx="1981200" cy="11430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25146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erge 3"/>
          <p:cNvSpPr/>
          <p:nvPr/>
        </p:nvSpPr>
        <p:spPr>
          <a:xfrm>
            <a:off x="4114800" y="1676400"/>
            <a:ext cx="685800" cy="8382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CONTANT ( DOWENLOD) -\CONTANT PIC\Partnership busines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086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CONTANT ( DOWENLOD) -\CONTANT PIC\রাষ্ট্রিীয় ব্যবসায়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516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23" y="2362200"/>
            <a:ext cx="3207328" cy="2459416"/>
          </a:xfrm>
          <a:prstGeom prst="rect">
            <a:avLst/>
          </a:prstGeom>
        </p:spPr>
      </p:pic>
      <p:pic>
        <p:nvPicPr>
          <p:cNvPr id="1028" name="Picture 4" descr="F:\CONTANT ( DOWENLOD) -\CONTANT PIC\images (11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819400" cy="230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CONTANT ( DOWENLOD) -\CONTANT PIC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45416"/>
            <a:ext cx="5715000" cy="211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3200400" y="685800"/>
            <a:ext cx="2667000" cy="1295400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143000" y="2895600"/>
            <a:ext cx="7086600" cy="1371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466110" y="152400"/>
            <a:ext cx="4299632" cy="14478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8893" y="3540738"/>
            <a:ext cx="3147549" cy="133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455081" y="1659507"/>
            <a:ext cx="4288536" cy="17922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3000" y="3640707"/>
            <a:ext cx="679585" cy="11405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1881" y="3918630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260" y="3885105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2579" y="3385520"/>
            <a:ext cx="47516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38" y="0"/>
            <a:ext cx="3318112" cy="35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119063"/>
            <a:ext cx="9144000" cy="582453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pic>
        <p:nvPicPr>
          <p:cNvPr id="3" name="Picture 2" descr="F:\CONTANT ( DOWENLOD) -\CONTANT PIC\Screenshot_20200419-135122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82" y="1431131"/>
            <a:ext cx="2097818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838200" y="1524000"/>
            <a:ext cx="4038600" cy="33528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উপজেলাঃ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2174733"/>
            <a:ext cx="2346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-১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62830" y="3944033"/>
            <a:ext cx="472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-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9369" y="405836"/>
            <a:ext cx="4685744" cy="12981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7714" tIns="48857" rIns="97714" bIns="48857">
            <a:spAutoFit/>
          </a:bodyPr>
          <a:lstStyle/>
          <a:p>
            <a:pPr algn="ctr">
              <a:defRPr/>
            </a:pPr>
            <a:r>
              <a:rPr lang="bn-IN" sz="7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19325"/>
            <a:ext cx="8229600" cy="416268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714" tIns="48857" rIns="97714" bIns="48857" anchor="ctr"/>
          <a:lstStyle/>
          <a:p>
            <a:pPr algn="ctr">
              <a:defRPr/>
            </a:pP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bn-IN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5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700" dirty="0" smtClean="0">
                <a:solidFill>
                  <a:srgbClr val="C00000"/>
                </a:solidFill>
                <a:latin typeface="Times New Roman" pitchFamily="18" charset="0"/>
                <a:cs typeface="NikoshBAN" pitchFamily="2" charset="0"/>
              </a:rPr>
              <a:t>Business Organization</a:t>
            </a:r>
            <a:r>
              <a:rPr lang="en-US" sz="5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57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3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57200"/>
            <a:ext cx="43434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43400" y="1295400"/>
            <a:ext cx="762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24345" y="1981200"/>
            <a:ext cx="7696200" cy="4038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যে-কোন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উপকরনসমূহকে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যথাযথভাবে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সংগঠকের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প্রভিতির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সুষ্টু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সরবরাহের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সামঞ্জস্য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উদ্দেশ্যগত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কার্যক্ষেত্র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895600" y="152400"/>
            <a:ext cx="3352800" cy="762000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ANT ( DOWENLOD) -\CONTANT PIC\Partnership busines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" y="1219200"/>
            <a:ext cx="3077410" cy="20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CONTANT ( DOWENLOD) -\CONTANT PIC\রাষ্ট্রিীয় ব্যবসায়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3000"/>
            <a:ext cx="3695700" cy="20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CONTANT ( DOWENLOD) -\CONTANT PIC\badam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29" y="3810000"/>
            <a:ext cx="3212071" cy="24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CONTANT ( DOWENLOD) -\CONTANT PIC\images (1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" y="3908654"/>
            <a:ext cx="3424034" cy="24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1818144"/>
            <a:ext cx="129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217" y="3352800"/>
            <a:ext cx="156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4058" y="3267074"/>
            <a:ext cx="156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144" y="6324600"/>
            <a:ext cx="201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3544" y="6331527"/>
            <a:ext cx="201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মালিকা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04800"/>
            <a:ext cx="52578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1219200"/>
            <a:ext cx="0" cy="510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1219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2057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2400" y="2895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2400" y="3733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2400" y="4572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2400" y="5410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62400" y="6317673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38700" y="10668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8700" y="187273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8700" y="271093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কোম্পানী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2500" y="358723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2500" y="438733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6300" y="522553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রাষ্টীয়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6300" y="6133007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276600" y="838200"/>
            <a:ext cx="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76600" y="4038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09600"/>
            <a:ext cx="2362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…</a:t>
            </a:r>
            <a:endParaRPr lang="bn-BD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প্রভাববিস্তার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962400" y="457200"/>
            <a:ext cx="0" cy="5867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962400" y="1219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962400" y="2057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62400" y="2895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62400" y="3733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4572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5410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6317673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38700" y="10668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8700" y="187273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8700" y="271093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2500" y="358723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438733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অর্থব্যবস্থা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6300" y="5225534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পৃষ্ঠপোষকতা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300" y="6133007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শৃঙ্খলা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609600" y="2057400"/>
            <a:ext cx="3352800" cy="31681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962400" y="47105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62500" y="286389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3505200" y="381000"/>
            <a:ext cx="1981200" cy="11430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146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Merge 4"/>
          <p:cNvSpPr/>
          <p:nvPr/>
        </p:nvSpPr>
        <p:spPr>
          <a:xfrm>
            <a:off x="4114800" y="1676400"/>
            <a:ext cx="685800" cy="8382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:\CONTANT ( DOWENLOD) -\CONTANT PIC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381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291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22</cp:revision>
  <dcterms:created xsi:type="dcterms:W3CDTF">2020-05-19T15:44:54Z</dcterms:created>
  <dcterms:modified xsi:type="dcterms:W3CDTF">2020-05-20T10:10:58Z</dcterms:modified>
</cp:coreProperties>
</file>