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59" r:id="rId7"/>
    <p:sldId id="262" r:id="rId8"/>
    <p:sldId id="261" r:id="rId9"/>
    <p:sldId id="263" r:id="rId10"/>
    <p:sldId id="264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0033CC"/>
    <a:srgbClr val="4EC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671D-17EB-4C69-AD68-9F1AC3BC1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1ADED-FE08-4950-BBD0-3FFC8A5B8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F32B1-364B-431C-8510-FA01EC9D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EA6-BA9B-4FA8-AD65-4B43E508234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636A-1FB3-463D-AE8F-C9AF4055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4374B-6472-4C85-8F14-49A3CB3C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DC97-9974-463A-A219-FCD66ED21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3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8C70-104A-48A4-BF31-AFF26AC5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A7F2D-3B81-4499-B2B7-F8E88F25C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9DAA5-BEC5-4246-A186-F7E1D4A5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EA6-BA9B-4FA8-AD65-4B43E508234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358F0-21EF-48EB-B462-E586C405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2E407-C0A2-4C01-BAA0-889D593B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DC97-9974-463A-A219-FCD66ED21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4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3E86F-7E35-4FDF-9CED-59FDB3155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F7748-DA1B-4BE3-9B77-330EA2A87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4C4A5-EA95-48AB-940C-B16F5BD7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EA6-BA9B-4FA8-AD65-4B43E508234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A05F3-6C9C-4750-8722-823AB4FE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742F9-BB49-4311-8140-521C8050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DC97-9974-463A-A219-FCD66ED21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4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994A-3F69-4E7F-BA4F-5B80A810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21D77-FC5A-45D8-9C67-D83D31B93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6C9B8-DB14-469E-B5A3-2D5EDFB8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EA6-BA9B-4FA8-AD65-4B43E508234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25AB6-DF11-46B7-B7CF-29FB97C4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C4CB6-D87B-4297-9D8A-872A0383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DC97-9974-463A-A219-FCD66ED21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2877-1EA2-41C1-B5B8-06F72AB9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BC63B-61C1-42BE-9202-26F120E9A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9C57B-4A28-4799-A6A6-F59F1687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EA6-BA9B-4FA8-AD65-4B43E508234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1531B-47BB-4E29-A168-766174DD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171D8-7C4F-4519-BE62-6B37A7F2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DC97-9974-463A-A219-FCD66ED21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1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044C-F4D6-4C85-A1B5-781C11FE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C4C99-B440-43FC-A776-74E5B9E3A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321FD-1597-4663-9453-6500655A9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C1B4A-98F3-4ECF-A8A1-63BB8EF9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EA6-BA9B-4FA8-AD65-4B43E508234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A14B7-4183-4D45-8B0C-335B7C86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AE1A2-E27C-45CF-B307-11984360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DC97-9974-463A-A219-FCD66ED21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B0F8-2F3D-4FE8-920D-E5D34D19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B96A8-A13D-4A30-93C5-D93AE6887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58D35-4430-4F65-ABCB-531ED4D96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32540-2766-4E91-BCFA-F7CC88203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AC933-79E2-4B53-97D1-B560D8799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EB6CA-5689-40FF-AD7A-FCBFBD2F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EA6-BA9B-4FA8-AD65-4B43E508234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238500-8E17-4554-BC9C-ADC65C0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444D0-AB73-4CD0-B4B6-3207848D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DC97-9974-463A-A219-FCD66ED21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7E5C-A431-4C43-8B50-A4048B95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7DDA6-6D0B-4C92-924F-666FA94EF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EA6-BA9B-4FA8-AD65-4B43E508234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A70E1-C647-4C69-BAB1-848C0F5C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8CE2D-C8E1-4740-B9EB-B3481E14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DC97-9974-463A-A219-FCD66ED21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0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41BFA-73D6-46B7-B443-F0D6C70C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EA6-BA9B-4FA8-AD65-4B43E508234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1A183-6DE4-464C-82AE-67CA3018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AAB3F-E79B-49B8-886F-2959D35C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DC97-9974-463A-A219-FCD66ED21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24A5-9EBB-4FAE-BE34-A36C7965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61C4A-1DB6-4790-BDF1-1BC5B8087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A12CE-A323-413E-94CB-F322C96F6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71EB9-E80D-4308-88CB-C0C10DCE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EA6-BA9B-4FA8-AD65-4B43E508234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9FFBB-A1E2-4238-923C-90C8E353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52AD6-EC64-4AF6-9E97-0B92BB94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DC97-9974-463A-A219-FCD66ED21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1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5CA8-4C2C-4400-8B07-691D67D6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FC3A1-14FA-48DB-A37E-4206995FB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7742C-E641-4F96-B02E-905EB0734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86525-2C78-497A-8DAC-6B348BC1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2EA6-BA9B-4FA8-AD65-4B43E508234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C3F95-BB98-47F3-8A7C-259BB6A2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F559F-440F-4C8C-94D9-63F9B824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DC97-9974-463A-A219-FCD66ED21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8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FD5449-C00E-427A-8420-A8062E4D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19709-59CE-4487-BF97-09AF84DC7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7AE20-B862-4F56-8F23-5E4FEECF6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2EA6-BA9B-4FA8-AD65-4B43E508234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5C139-0F57-4269-9D94-25669FBEE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9E4BD-26AD-4216-A897-6132DA3EF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5DC97-9974-463A-A219-FCD66ED21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5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87E7E3-EB29-4D0F-BAD6-B955C0AAB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4F3CC4-551C-41A1-8002-CD441D7692DD}"/>
              </a:ext>
            </a:extLst>
          </p:cNvPr>
          <p:cNvSpPr txBox="1"/>
          <p:nvPr/>
        </p:nvSpPr>
        <p:spPr>
          <a:xfrm>
            <a:off x="1495864" y="226703"/>
            <a:ext cx="10128738" cy="132343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80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8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bn-BD" sz="80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 স্বাগতম </a:t>
            </a:r>
            <a:endParaRPr lang="en-US" sz="80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68F5ED-EEBE-4BBD-9DE6-6B86B1382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26"/>
            <a:ext cx="12191999" cy="686462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9AF2C4B-3C1C-462B-9985-A167E195D011}"/>
              </a:ext>
            </a:extLst>
          </p:cNvPr>
          <p:cNvSpPr/>
          <p:nvPr/>
        </p:nvSpPr>
        <p:spPr>
          <a:xfrm>
            <a:off x="4041911" y="2306840"/>
            <a:ext cx="1371601" cy="45510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F19F6-45BA-46F3-9207-C34C52A2EEE5}"/>
              </a:ext>
            </a:extLst>
          </p:cNvPr>
          <p:cNvSpPr txBox="1"/>
          <p:nvPr/>
        </p:nvSpPr>
        <p:spPr>
          <a:xfrm>
            <a:off x="3657600" y="821635"/>
            <a:ext cx="447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জেনে নিই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38E5DBB-0AE3-47BE-ACB5-04BD9A424495}"/>
              </a:ext>
            </a:extLst>
          </p:cNvPr>
          <p:cNvSpPr/>
          <p:nvPr/>
        </p:nvSpPr>
        <p:spPr>
          <a:xfrm>
            <a:off x="4041912" y="3756746"/>
            <a:ext cx="1371601" cy="45510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2056D95-2D9C-4BCD-824F-D7BD4AA469E5}"/>
              </a:ext>
            </a:extLst>
          </p:cNvPr>
          <p:cNvSpPr/>
          <p:nvPr/>
        </p:nvSpPr>
        <p:spPr>
          <a:xfrm>
            <a:off x="4041913" y="5264826"/>
            <a:ext cx="1371601" cy="45510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FDC697-CF3D-431D-90BD-7D726E6AB525}"/>
              </a:ext>
            </a:extLst>
          </p:cNvPr>
          <p:cNvSpPr txBox="1"/>
          <p:nvPr/>
        </p:nvSpPr>
        <p:spPr>
          <a:xfrm>
            <a:off x="1163782" y="2306840"/>
            <a:ext cx="263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124B5-D80D-4BB7-B88A-EF70C3643380}"/>
              </a:ext>
            </a:extLst>
          </p:cNvPr>
          <p:cNvSpPr txBox="1"/>
          <p:nvPr/>
        </p:nvSpPr>
        <p:spPr>
          <a:xfrm>
            <a:off x="5624945" y="2147455"/>
            <a:ext cx="3768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রেখা দিয়ে আঁকা ছবি।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A9234-ED7B-4E9B-A560-03BA24D75A34}"/>
              </a:ext>
            </a:extLst>
          </p:cNvPr>
          <p:cNvSpPr txBox="1"/>
          <p:nvPr/>
        </p:nvSpPr>
        <p:spPr>
          <a:xfrm>
            <a:off x="1163782" y="3756746"/>
            <a:ext cx="2313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BE24F-576C-46C6-A009-7E57B22AE7F5}"/>
              </a:ext>
            </a:extLst>
          </p:cNvPr>
          <p:cNvSpPr txBox="1"/>
          <p:nvPr/>
        </p:nvSpPr>
        <p:spPr>
          <a:xfrm>
            <a:off x="5624945" y="3429000"/>
            <a:ext cx="3768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415224-97A5-4E20-BB8F-5B5FF621E90A}"/>
              </a:ext>
            </a:extLst>
          </p:cNvPr>
          <p:cNvSpPr txBox="1"/>
          <p:nvPr/>
        </p:nvSpPr>
        <p:spPr>
          <a:xfrm>
            <a:off x="1524000" y="5098473"/>
            <a:ext cx="195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592C87-E628-47AB-8A7E-44EE4F39F7E4}"/>
              </a:ext>
            </a:extLst>
          </p:cNvPr>
          <p:cNvSpPr txBox="1"/>
          <p:nvPr/>
        </p:nvSpPr>
        <p:spPr>
          <a:xfrm>
            <a:off x="5624945" y="5209507"/>
            <a:ext cx="325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উপকরণ </a:t>
            </a:r>
          </a:p>
        </p:txBody>
      </p:sp>
    </p:spTree>
    <p:extLst>
      <p:ext uri="{BB962C8B-B14F-4D97-AF65-F5344CB8AC3E}">
        <p14:creationId xmlns:p14="http://schemas.microsoft.com/office/powerpoint/2010/main" val="187610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6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597936C5-D973-4438-867D-0F6E1E447193}"/>
              </a:ext>
            </a:extLst>
          </p:cNvPr>
          <p:cNvSpPr/>
          <p:nvPr/>
        </p:nvSpPr>
        <p:spPr>
          <a:xfrm>
            <a:off x="3313043" y="768626"/>
            <a:ext cx="5565913" cy="1311965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52EBE5F-77C7-4401-B58E-E380EA393A5A}"/>
              </a:ext>
            </a:extLst>
          </p:cNvPr>
          <p:cNvSpPr/>
          <p:nvPr/>
        </p:nvSpPr>
        <p:spPr>
          <a:xfrm>
            <a:off x="1219201" y="2690191"/>
            <a:ext cx="8971722" cy="3975652"/>
          </a:xfrm>
          <a:prstGeom prst="fram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84788F-02C1-4E89-839D-1AD235E584A6}"/>
              </a:ext>
            </a:extLst>
          </p:cNvPr>
          <p:cNvSpPr/>
          <p:nvPr/>
        </p:nvSpPr>
        <p:spPr>
          <a:xfrm>
            <a:off x="2120347" y="3954742"/>
            <a:ext cx="75537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নকশা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তিনটি শব্দ দিয়ে একটি করে বাক্য লেখ।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2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69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CC06C10F-9932-4BE1-81B3-D4C1B8069CF2}"/>
              </a:ext>
            </a:extLst>
          </p:cNvPr>
          <p:cNvSpPr/>
          <p:nvPr/>
        </p:nvSpPr>
        <p:spPr>
          <a:xfrm>
            <a:off x="3699803" y="168813"/>
            <a:ext cx="5036234" cy="1603716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9B703-B876-4B58-B2BF-EE162A1362CD}"/>
              </a:ext>
            </a:extLst>
          </p:cNvPr>
          <p:cNvSpPr txBox="1"/>
          <p:nvPr/>
        </p:nvSpPr>
        <p:spPr>
          <a:xfrm>
            <a:off x="4797081" y="616728"/>
            <a:ext cx="4318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দিয়ে বাক্য তৈরি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00711FF-9668-4A3F-B8C2-2C73C3448821}"/>
              </a:ext>
            </a:extLst>
          </p:cNvPr>
          <p:cNvSpPr/>
          <p:nvPr/>
        </p:nvSpPr>
        <p:spPr>
          <a:xfrm>
            <a:off x="2236763" y="2777235"/>
            <a:ext cx="1463040" cy="39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60FC6DA-9016-49B5-B4D6-FE7C99D8BF12}"/>
              </a:ext>
            </a:extLst>
          </p:cNvPr>
          <p:cNvSpPr/>
          <p:nvPr/>
        </p:nvSpPr>
        <p:spPr>
          <a:xfrm>
            <a:off x="2236763" y="3843865"/>
            <a:ext cx="1463040" cy="39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9B7D78E-4614-4614-B5AA-8EB2D98FCB41}"/>
              </a:ext>
            </a:extLst>
          </p:cNvPr>
          <p:cNvSpPr/>
          <p:nvPr/>
        </p:nvSpPr>
        <p:spPr>
          <a:xfrm>
            <a:off x="2236763" y="5165225"/>
            <a:ext cx="1463040" cy="39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BFAAD-76DC-4591-82DD-69A56B1BC4DF}"/>
              </a:ext>
            </a:extLst>
          </p:cNvPr>
          <p:cNvSpPr txBox="1"/>
          <p:nvPr/>
        </p:nvSpPr>
        <p:spPr>
          <a:xfrm>
            <a:off x="477236" y="2642617"/>
            <a:ext cx="1759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7C55B-24EB-454E-BE41-26DCD744FF45}"/>
              </a:ext>
            </a:extLst>
          </p:cNvPr>
          <p:cNvSpPr txBox="1"/>
          <p:nvPr/>
        </p:nvSpPr>
        <p:spPr>
          <a:xfrm>
            <a:off x="3920835" y="2673927"/>
            <a:ext cx="603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মিনু নানা রকম নকশা তৈরি করে।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80EFA5-C84A-4775-8432-1ECAFA2D01F4}"/>
              </a:ext>
            </a:extLst>
          </p:cNvPr>
          <p:cNvSpPr txBox="1"/>
          <p:nvPr/>
        </p:nvSpPr>
        <p:spPr>
          <a:xfrm>
            <a:off x="360218" y="3686870"/>
            <a:ext cx="157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>
                <a:latin typeface="NikoshBAN" panose="02000000000000000000" pitchFamily="2" charset="0"/>
                <a:cs typeface="NikoshBAN" panose="02000000000000000000" pitchFamily="2" charset="0"/>
              </a:rPr>
              <a:t>সরঞ্জাম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EEE6F6-8133-42EC-A088-AE56901818EA}"/>
              </a:ext>
            </a:extLst>
          </p:cNvPr>
          <p:cNvSpPr txBox="1"/>
          <p:nvPr/>
        </p:nvSpPr>
        <p:spPr>
          <a:xfrm>
            <a:off x="4031673" y="3686870"/>
            <a:ext cx="759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খেলার নানারকম সরঞ্জাম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আছে।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23D209-1BF3-406C-B76B-BD194FE985D8}"/>
              </a:ext>
            </a:extLst>
          </p:cNvPr>
          <p:cNvSpPr txBox="1"/>
          <p:nvPr/>
        </p:nvSpPr>
        <p:spPr>
          <a:xfrm>
            <a:off x="360218" y="5165225"/>
            <a:ext cx="1759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2670FE-43F2-4C23-B59B-6AA66541036C}"/>
              </a:ext>
            </a:extLst>
          </p:cNvPr>
          <p:cNvSpPr txBox="1"/>
          <p:nvPr/>
        </p:nvSpPr>
        <p:spPr>
          <a:xfrm>
            <a:off x="4031673" y="484909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কুমারদের হাড়িপাতিল তৈরি করতে নানা যন্ত্রপাতির প্রয়োজন হয়। </a:t>
            </a:r>
          </a:p>
        </p:txBody>
      </p:sp>
    </p:spTree>
    <p:extLst>
      <p:ext uri="{BB962C8B-B14F-4D97-AF65-F5344CB8AC3E}">
        <p14:creationId xmlns:p14="http://schemas.microsoft.com/office/powerpoint/2010/main" val="146867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F4AEC-3743-4D49-A6EB-0E5104B8F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1254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A5C7D8-1644-4A39-BECF-F221CCF8FEA0}"/>
              </a:ext>
            </a:extLst>
          </p:cNvPr>
          <p:cNvSpPr txBox="1"/>
          <p:nvPr/>
        </p:nvSpPr>
        <p:spPr>
          <a:xfrm>
            <a:off x="5638800" y="1888434"/>
            <a:ext cx="2272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A5233-9944-4786-9A9C-588B0FE78FAB}"/>
              </a:ext>
            </a:extLst>
          </p:cNvPr>
          <p:cNvSpPr txBox="1"/>
          <p:nvPr/>
        </p:nvSpPr>
        <p:spPr>
          <a:xfrm>
            <a:off x="3074504" y="3034747"/>
            <a:ext cx="210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56D82-089C-48DF-8FA1-02044975ED33}"/>
              </a:ext>
            </a:extLst>
          </p:cNvPr>
          <p:cNvSpPr txBox="1"/>
          <p:nvPr/>
        </p:nvSpPr>
        <p:spPr>
          <a:xfrm>
            <a:off x="3074504" y="4081670"/>
            <a:ext cx="210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38B2D-EBE2-4FE9-B693-FA3F38443D4F}"/>
              </a:ext>
            </a:extLst>
          </p:cNvPr>
          <p:cNvSpPr txBox="1"/>
          <p:nvPr/>
        </p:nvSpPr>
        <p:spPr>
          <a:xfrm>
            <a:off x="3326295" y="3034747"/>
            <a:ext cx="1126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ন্ত্র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B9E736-58ED-4F1E-B7C5-66341EFDD0AA}"/>
              </a:ext>
            </a:extLst>
          </p:cNvPr>
          <p:cNvSpPr txBox="1"/>
          <p:nvPr/>
        </p:nvSpPr>
        <p:spPr>
          <a:xfrm>
            <a:off x="3538331" y="4081670"/>
            <a:ext cx="1828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0B430-C5CA-4E8D-BA86-85C899B5968F}"/>
              </a:ext>
            </a:extLst>
          </p:cNvPr>
          <p:cNvSpPr txBox="1"/>
          <p:nvPr/>
        </p:nvSpPr>
        <p:spPr>
          <a:xfrm>
            <a:off x="-1278837" y="3034747"/>
            <a:ext cx="296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8316F5-28AF-4980-9C5E-D355C877CCB6}"/>
              </a:ext>
            </a:extLst>
          </p:cNvPr>
          <p:cNvSpPr txBox="1"/>
          <p:nvPr/>
        </p:nvSpPr>
        <p:spPr>
          <a:xfrm>
            <a:off x="-755377" y="3034746"/>
            <a:ext cx="192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2A3AC72-8610-4F5D-AC08-FC44957D38E9}"/>
              </a:ext>
            </a:extLst>
          </p:cNvPr>
          <p:cNvSpPr/>
          <p:nvPr/>
        </p:nvSpPr>
        <p:spPr>
          <a:xfrm>
            <a:off x="6486941" y="3202015"/>
            <a:ext cx="1404731" cy="479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4786260-016C-4EC6-A550-B812EB78DC10}"/>
              </a:ext>
            </a:extLst>
          </p:cNvPr>
          <p:cNvSpPr/>
          <p:nvPr/>
        </p:nvSpPr>
        <p:spPr>
          <a:xfrm>
            <a:off x="6506817" y="4068361"/>
            <a:ext cx="1404731" cy="479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D69A0041-217C-43D2-BD98-9925E6F85375}"/>
              </a:ext>
            </a:extLst>
          </p:cNvPr>
          <p:cNvSpPr/>
          <p:nvPr/>
        </p:nvSpPr>
        <p:spPr>
          <a:xfrm>
            <a:off x="9640959" y="3057261"/>
            <a:ext cx="689113" cy="768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2E816433-DA27-436A-A0DB-D3B7176F67E8}"/>
              </a:ext>
            </a:extLst>
          </p:cNvPr>
          <p:cNvSpPr/>
          <p:nvPr/>
        </p:nvSpPr>
        <p:spPr>
          <a:xfrm>
            <a:off x="9640958" y="3978882"/>
            <a:ext cx="689113" cy="768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DE7E0D-AA22-4FAA-BE80-4097D1DB7CD9}"/>
              </a:ext>
            </a:extLst>
          </p:cNvPr>
          <p:cNvSpPr txBox="1"/>
          <p:nvPr/>
        </p:nvSpPr>
        <p:spPr>
          <a:xfrm>
            <a:off x="4002157" y="5300870"/>
            <a:ext cx="209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ABC30F-7B3A-47A4-AC40-F85E85350C72}"/>
              </a:ext>
            </a:extLst>
          </p:cNvPr>
          <p:cNvSpPr txBox="1"/>
          <p:nvPr/>
        </p:nvSpPr>
        <p:spPr>
          <a:xfrm>
            <a:off x="-1285460" y="4112447"/>
            <a:ext cx="129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D14A87-700E-47FF-B24E-7DAFCECD0037}"/>
              </a:ext>
            </a:extLst>
          </p:cNvPr>
          <p:cNvSpPr txBox="1"/>
          <p:nvPr/>
        </p:nvSpPr>
        <p:spPr>
          <a:xfrm>
            <a:off x="-765318" y="4112446"/>
            <a:ext cx="227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016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14349 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13477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77122 0.01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5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93099 0.01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4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78372 -0.012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8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0046 L 0.92604 -0.014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>
            <a:extLst>
              <a:ext uri="{FF2B5EF4-FFF2-40B4-BE49-F238E27FC236}">
                <a16:creationId xmlns:a16="http://schemas.microsoft.com/office/drawing/2014/main" id="{DDB4EFB6-00F3-4815-823B-5CDDBBC9DFE5}"/>
              </a:ext>
            </a:extLst>
          </p:cNvPr>
          <p:cNvSpPr/>
          <p:nvPr/>
        </p:nvSpPr>
        <p:spPr>
          <a:xfrm rot="20916645">
            <a:off x="544375" y="412844"/>
            <a:ext cx="3340146" cy="2985752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349C6-5CAB-4457-B368-BA906F5517EA}"/>
              </a:ext>
            </a:extLst>
          </p:cNvPr>
          <p:cNvSpPr txBox="1"/>
          <p:nvPr/>
        </p:nvSpPr>
        <p:spPr>
          <a:xfrm>
            <a:off x="683823" y="1351722"/>
            <a:ext cx="3061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5DE63EF7-A866-4D16-8454-E8D332D4A817}"/>
              </a:ext>
            </a:extLst>
          </p:cNvPr>
          <p:cNvSpPr/>
          <p:nvPr/>
        </p:nvSpPr>
        <p:spPr>
          <a:xfrm rot="14927755">
            <a:off x="6829659" y="1781151"/>
            <a:ext cx="4434607" cy="4420477"/>
          </a:xfrm>
          <a:prstGeom prst="teardrop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F04811-7502-48C8-9DC6-FEE082E41246}"/>
              </a:ext>
            </a:extLst>
          </p:cNvPr>
          <p:cNvSpPr txBox="1"/>
          <p:nvPr/>
        </p:nvSpPr>
        <p:spPr>
          <a:xfrm>
            <a:off x="6953118" y="2329395"/>
            <a:ext cx="41876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যুক্তবর্ণ গুলো দিয়ে দুটি করে শব্দ তৈরি কর। 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6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ন্ত্র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6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2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1AAA12-616F-477A-9C64-9A7CB2A09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3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AD4A69-79EA-476F-B599-0CBAF2C787DD}"/>
              </a:ext>
            </a:extLst>
          </p:cNvPr>
          <p:cNvSpPr txBox="1"/>
          <p:nvPr/>
        </p:nvSpPr>
        <p:spPr>
          <a:xfrm>
            <a:off x="3909391" y="1020417"/>
            <a:ext cx="4306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5C7FAFF-80EB-4F43-9A0E-92179CCB8DCD}"/>
              </a:ext>
            </a:extLst>
          </p:cNvPr>
          <p:cNvSpPr/>
          <p:nvPr/>
        </p:nvSpPr>
        <p:spPr>
          <a:xfrm>
            <a:off x="3077517" y="2319130"/>
            <a:ext cx="1219200" cy="371061"/>
          </a:xfrm>
          <a:prstGeom prst="rightArrow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5DCE489-2BDD-4B8B-AB14-3CC2B6DF664C}"/>
              </a:ext>
            </a:extLst>
          </p:cNvPr>
          <p:cNvSpPr/>
          <p:nvPr/>
        </p:nvSpPr>
        <p:spPr>
          <a:xfrm>
            <a:off x="3077517" y="3723800"/>
            <a:ext cx="1219200" cy="371061"/>
          </a:xfrm>
          <a:prstGeom prst="rightArrow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405582D-DC7D-4F0B-B6C3-6B9F8B487C3B}"/>
              </a:ext>
            </a:extLst>
          </p:cNvPr>
          <p:cNvSpPr/>
          <p:nvPr/>
        </p:nvSpPr>
        <p:spPr>
          <a:xfrm>
            <a:off x="3149199" y="4905548"/>
            <a:ext cx="1219200" cy="371061"/>
          </a:xfrm>
          <a:prstGeom prst="rightArrow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C682B-18D2-4091-8536-7AC8B832E271}"/>
              </a:ext>
            </a:extLst>
          </p:cNvPr>
          <p:cNvSpPr txBox="1"/>
          <p:nvPr/>
        </p:nvSpPr>
        <p:spPr>
          <a:xfrm>
            <a:off x="1858317" y="2119939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C42AE-3E01-4910-93D8-D216660A996D}"/>
              </a:ext>
            </a:extLst>
          </p:cNvPr>
          <p:cNvSpPr txBox="1"/>
          <p:nvPr/>
        </p:nvSpPr>
        <p:spPr>
          <a:xfrm>
            <a:off x="4793673" y="2105891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অঞ্জন, গুঞ্জন, কুঞ্জন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3A332-5C50-40B4-A497-99FC2ED912DA}"/>
              </a:ext>
            </a:extLst>
          </p:cNvPr>
          <p:cNvSpPr txBox="1"/>
          <p:nvPr/>
        </p:nvSpPr>
        <p:spPr>
          <a:xfrm>
            <a:off x="1858317" y="3723800"/>
            <a:ext cx="99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>
                <a:latin typeface="NikoshBAN" panose="02000000000000000000" pitchFamily="2" charset="0"/>
                <a:cs typeface="NikoshBAN" panose="02000000000000000000" pitchFamily="2" charset="0"/>
              </a:rPr>
              <a:t>ন্ত্র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3C250A-5619-4BF8-9AA2-3257FF4834D2}"/>
              </a:ext>
            </a:extLst>
          </p:cNvPr>
          <p:cNvSpPr txBox="1"/>
          <p:nvPr/>
        </p:nvSpPr>
        <p:spPr>
          <a:xfrm>
            <a:off x="4793673" y="3429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মূত্র, সূত্র, যত্র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31879-1839-429B-A93A-1198D073637D}"/>
              </a:ext>
            </a:extLst>
          </p:cNvPr>
          <p:cNvSpPr txBox="1"/>
          <p:nvPr/>
        </p:nvSpPr>
        <p:spPr>
          <a:xfrm>
            <a:off x="1858317" y="4648307"/>
            <a:ext cx="99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>
                <a:latin typeface="NikoshBAN" panose="02000000000000000000" pitchFamily="2" charset="0"/>
                <a:cs typeface="NikoshBAN" panose="02000000000000000000" pitchFamily="2" charset="0"/>
              </a:rPr>
              <a:t>ল্প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D390AB-5AF2-4CEB-AC27-A047AB987AEA}"/>
              </a:ext>
            </a:extLst>
          </p:cNvPr>
          <p:cNvSpPr txBox="1"/>
          <p:nvPr/>
        </p:nvSpPr>
        <p:spPr>
          <a:xfrm>
            <a:off x="4793673" y="4648307"/>
            <a:ext cx="4045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গল্প, স্বল্প, কল্প </a:t>
            </a:r>
          </a:p>
        </p:txBody>
      </p:sp>
    </p:spTree>
    <p:extLst>
      <p:ext uri="{BB962C8B-B14F-4D97-AF65-F5344CB8AC3E}">
        <p14:creationId xmlns:p14="http://schemas.microsoft.com/office/powerpoint/2010/main" val="178431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D91C0-E0C8-4D04-BC7F-2A77F6420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CB6D14CA-477F-4C5B-A32B-14429FE5F29A}"/>
              </a:ext>
            </a:extLst>
          </p:cNvPr>
          <p:cNvSpPr/>
          <p:nvPr/>
        </p:nvSpPr>
        <p:spPr>
          <a:xfrm>
            <a:off x="3074504" y="768626"/>
            <a:ext cx="6917635" cy="91440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4ED370-E97D-4AAF-B850-EB641AAE63AF}"/>
              </a:ext>
            </a:extLst>
          </p:cNvPr>
          <p:cNvSpPr/>
          <p:nvPr/>
        </p:nvSpPr>
        <p:spPr>
          <a:xfrm>
            <a:off x="1762540" y="2849217"/>
            <a:ext cx="1113183" cy="34455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6E232BA-06C0-405E-8D18-437A5418B8B9}"/>
              </a:ext>
            </a:extLst>
          </p:cNvPr>
          <p:cNvSpPr/>
          <p:nvPr/>
        </p:nvSpPr>
        <p:spPr>
          <a:xfrm>
            <a:off x="6659218" y="2875720"/>
            <a:ext cx="1113183" cy="34455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28A61F-4098-480E-8465-8B2C8F356086}"/>
              </a:ext>
            </a:extLst>
          </p:cNvPr>
          <p:cNvSpPr txBox="1"/>
          <p:nvPr/>
        </p:nvSpPr>
        <p:spPr>
          <a:xfrm>
            <a:off x="623455" y="2673927"/>
            <a:ext cx="139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>
                <a:latin typeface="NikoshBAN" panose="02000000000000000000" pitchFamily="2" charset="0"/>
                <a:cs typeface="NikoshBAN" panose="02000000000000000000" pitchFamily="2" charset="0"/>
              </a:rPr>
              <a:t>গেরস্ত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83CEF-8966-4D08-A62A-A1FB782F242A}"/>
              </a:ext>
            </a:extLst>
          </p:cNvPr>
          <p:cNvSpPr txBox="1"/>
          <p:nvPr/>
        </p:nvSpPr>
        <p:spPr>
          <a:xfrm>
            <a:off x="3074504" y="2673927"/>
            <a:ext cx="358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গৃহস্থ, সংসারী লোক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C1EF47-4085-4428-B7AD-956527802D2F}"/>
              </a:ext>
            </a:extLst>
          </p:cNvPr>
          <p:cNvSpPr txBox="1"/>
          <p:nvPr/>
        </p:nvSpPr>
        <p:spPr>
          <a:xfrm>
            <a:off x="8150391" y="2562489"/>
            <a:ext cx="29787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গেরস্তের ধানের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অভাব নেই।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812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06D514-ADBD-408D-9ED5-527888FEA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3865" r="3637" b="5894"/>
          <a:stretch/>
        </p:blipFill>
        <p:spPr>
          <a:xfrm>
            <a:off x="0" y="0"/>
            <a:ext cx="12191999" cy="68641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160A91-CA4C-490D-B1B2-CBE89D877DD3}"/>
              </a:ext>
            </a:extLst>
          </p:cNvPr>
          <p:cNvSpPr txBox="1"/>
          <p:nvPr/>
        </p:nvSpPr>
        <p:spPr>
          <a:xfrm>
            <a:off x="4545496" y="1842052"/>
            <a:ext cx="4081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9C008E-718E-4BE4-A21D-FF2562DDAB13}"/>
              </a:ext>
            </a:extLst>
          </p:cNvPr>
          <p:cNvSpPr txBox="1"/>
          <p:nvPr/>
        </p:nvSpPr>
        <p:spPr>
          <a:xfrm>
            <a:off x="2862470" y="2928730"/>
            <a:ext cx="57646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দিয়ে দুটি করে বাক্য তৈরি করে আনবে।</a:t>
            </a:r>
          </a:p>
          <a:p>
            <a:pPr algn="l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নকশা, যন্ত্রপাতি, খই, কুমোর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5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9D4B53-B9B4-4EA7-A85C-61E8D70C4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97"/>
            <a:ext cx="12192000" cy="6861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1DFCA0-7109-49D1-BA5A-7B56EEB956F1}"/>
              </a:ext>
            </a:extLst>
          </p:cNvPr>
          <p:cNvSpPr txBox="1"/>
          <p:nvPr/>
        </p:nvSpPr>
        <p:spPr>
          <a:xfrm>
            <a:off x="1298713" y="5512904"/>
            <a:ext cx="8560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</a:t>
            </a:r>
            <a:r>
              <a:rPr lang="bn-BD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ইকে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r>
              <a:rPr lang="bn-BD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04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5887C-C3D2-4E16-AE4B-0D9A98D5A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113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32404F-2F87-44B9-8950-4BE5245817C1}"/>
              </a:ext>
            </a:extLst>
          </p:cNvPr>
          <p:cNvSpPr txBox="1"/>
          <p:nvPr/>
        </p:nvSpPr>
        <p:spPr>
          <a:xfrm>
            <a:off x="4227445" y="2531166"/>
            <a:ext cx="50225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নিগার সুলতানা</a:t>
            </a:r>
          </a:p>
          <a:p>
            <a:r>
              <a:rPr lang="as-IN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as-IN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৮০নং পিয়ারপুর সরকারি প্রাথমিক বিদ্যালয়</a:t>
            </a:r>
          </a:p>
          <a:p>
            <a:r>
              <a:rPr lang="as-IN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 সদর, ফরিদপুর।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nigar.dipty@gmail.com</a:t>
            </a:r>
          </a:p>
        </p:txBody>
      </p:sp>
    </p:spTree>
    <p:extLst>
      <p:ext uri="{BB962C8B-B14F-4D97-AF65-F5344CB8AC3E}">
        <p14:creationId xmlns:p14="http://schemas.microsoft.com/office/powerpoint/2010/main" val="638367818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852806-7988-405B-814E-DDABB80E2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13128" b="879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EDA897-D053-4331-833D-DF825C48DABC}"/>
              </a:ext>
            </a:extLst>
          </p:cNvPr>
          <p:cNvSpPr txBox="1"/>
          <p:nvPr/>
        </p:nvSpPr>
        <p:spPr>
          <a:xfrm>
            <a:off x="3498573" y="2411895"/>
            <a:ext cx="62682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শিরনামঃ শখের মৃৎশিল্প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কুমারদের কাছে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মজা হলো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সময়ঃ ৪৫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109466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4FA931-58AE-458F-AEA5-1FDB4AA05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EA0B27-7675-420D-A83F-6F012B8EC8A6}"/>
              </a:ext>
            </a:extLst>
          </p:cNvPr>
          <p:cNvSpPr txBox="1"/>
          <p:nvPr/>
        </p:nvSpPr>
        <p:spPr>
          <a:xfrm>
            <a:off x="2478157" y="2372139"/>
            <a:ext cx="91970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১.২.১ উচ্চারিত পঠিত বাক্য, কথা মনোযোগ সহকারে শুনবে। </a:t>
            </a:r>
          </a:p>
          <a:p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১.৩.১ নির্দেশনা শুনে পালন করবে। </a:t>
            </a:r>
          </a:p>
          <a:p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১.৩.৬ শুদ্ধ উচ্চারণে প্রশ্ন করতে ও উত্তর দিতে পারবে।</a:t>
            </a:r>
          </a:p>
          <a:p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 ১.৪.১ পাঠ্যপুস্তকের পাঠ শ্রবণযোগ্য স্পষ্টস্বরে ও প্রমিত উচ্চারণে</a:t>
            </a:r>
          </a:p>
          <a:p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সাবলীলভাবে পড়তে পারবে।</a:t>
            </a:r>
          </a:p>
          <a:p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১.৫.২ বিরামচিহ্ন দেখে অর্থযতি ও শ্বাসযতি বজায় রেখে সাবলীলভাবে</a:t>
            </a:r>
          </a:p>
          <a:p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অনুচ্ছেদ পড়তে পারবে। </a:t>
            </a:r>
          </a:p>
          <a:p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১.৪.১ যুক্তব্যঞ্জন ভেঙ্গে লিখতে পারবে।</a:t>
            </a:r>
          </a:p>
          <a:p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১.৪.২ যুক্তব্যঞ্জন ব্যবহার করে নতুন নতুন শব্দ লিখতে পারবে।</a:t>
            </a:r>
          </a:p>
          <a:p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১.৫.১ পাঠে ব্যবহৃত শব্দ দিয়ে নতুন নতুন বাক্য লিখতে পারবে।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59F1D-1E53-4FE9-A0FA-28977C39A980}"/>
              </a:ext>
            </a:extLst>
          </p:cNvPr>
          <p:cNvSpPr txBox="1"/>
          <p:nvPr/>
        </p:nvSpPr>
        <p:spPr>
          <a:xfrm>
            <a:off x="4784035" y="1404730"/>
            <a:ext cx="3008243" cy="9233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5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71D8F-F3EC-4CB2-908D-D415FDAF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 t="17140" r="30652" b="17241"/>
          <a:stretch/>
        </p:blipFill>
        <p:spPr>
          <a:xfrm>
            <a:off x="0" y="0"/>
            <a:ext cx="6804120" cy="6857999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2594DFB-633C-4145-AF35-56A90F75EE76}"/>
              </a:ext>
            </a:extLst>
          </p:cNvPr>
          <p:cNvSpPr/>
          <p:nvPr/>
        </p:nvSpPr>
        <p:spPr>
          <a:xfrm>
            <a:off x="6983896" y="159026"/>
            <a:ext cx="4625009" cy="2213113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29D03-D2A3-41AB-A48B-69D988EC5E99}"/>
              </a:ext>
            </a:extLst>
          </p:cNvPr>
          <p:cNvSpPr txBox="1"/>
          <p:nvPr/>
        </p:nvSpPr>
        <p:spPr>
          <a:xfrm>
            <a:off x="7248940" y="973194"/>
            <a:ext cx="4200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দেখা যন্ত্রটি কি?  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47E47-A572-4DFD-AC27-C11B98367773}"/>
              </a:ext>
            </a:extLst>
          </p:cNvPr>
          <p:cNvSpPr txBox="1"/>
          <p:nvPr/>
        </p:nvSpPr>
        <p:spPr>
          <a:xfrm>
            <a:off x="6983896" y="3326296"/>
            <a:ext cx="507558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চাকা। </a:t>
            </a:r>
          </a:p>
          <a:p>
            <a:pPr algn="l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 কুমাররা হাঁড়ি পাতিল বানাতে ব্যবহার করে থাকে।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4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68576-1F94-47D5-AA87-F02DCB6A8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6764" r="6989" b="1401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471BF925-588D-44C6-B9F6-916AB9BDB686}"/>
              </a:ext>
            </a:extLst>
          </p:cNvPr>
          <p:cNvSpPr/>
          <p:nvPr/>
        </p:nvSpPr>
        <p:spPr>
          <a:xfrm>
            <a:off x="3352800" y="3429000"/>
            <a:ext cx="4770783" cy="914400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শখের মৃৎশিল্প 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1A52C-7017-4142-B171-FBFBC25A102C}"/>
              </a:ext>
            </a:extLst>
          </p:cNvPr>
          <p:cNvSpPr txBox="1"/>
          <p:nvPr/>
        </p:nvSpPr>
        <p:spPr>
          <a:xfrm>
            <a:off x="4002157" y="2292626"/>
            <a:ext cx="4121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</p:txBody>
      </p:sp>
    </p:spTree>
    <p:extLst>
      <p:ext uri="{BB962C8B-B14F-4D97-AF65-F5344CB8AC3E}">
        <p14:creationId xmlns:p14="http://schemas.microsoft.com/office/powerpoint/2010/main" val="3077508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50CBE2-7D16-4D90-9F66-E697FE896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1999" cy="6853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69758-C062-4307-998A-382C5F4B9A62}"/>
              </a:ext>
            </a:extLst>
          </p:cNvPr>
          <p:cNvSpPr txBox="1"/>
          <p:nvPr/>
        </p:nvSpPr>
        <p:spPr>
          <a:xfrm>
            <a:off x="4545496" y="1828800"/>
            <a:ext cx="60827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115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115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5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12213-355C-4EFE-BDBD-33701A11B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" y="0"/>
            <a:ext cx="12182981" cy="6863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1CEEFC-750E-43AB-BC3F-BB83E0A08585}"/>
              </a:ext>
            </a:extLst>
          </p:cNvPr>
          <p:cNvSpPr txBox="1"/>
          <p:nvPr/>
        </p:nvSpPr>
        <p:spPr>
          <a:xfrm>
            <a:off x="8322366" y="537602"/>
            <a:ext cx="3220278" cy="132343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BD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02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0B1426-DF96-4AD8-A5CE-B6B81681F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90C717-58CB-4CD2-A17E-25D328C3DE3F}"/>
              </a:ext>
            </a:extLst>
          </p:cNvPr>
          <p:cNvSpPr txBox="1"/>
          <p:nvPr/>
        </p:nvSpPr>
        <p:spPr>
          <a:xfrm>
            <a:off x="1669774" y="1974574"/>
            <a:ext cx="4797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52DBC-BA5B-437C-8DE9-C1CA6193D547}"/>
              </a:ext>
            </a:extLst>
          </p:cNvPr>
          <p:cNvSpPr txBox="1"/>
          <p:nvPr/>
        </p:nvSpPr>
        <p:spPr>
          <a:xfrm>
            <a:off x="450574" y="3429000"/>
            <a:ext cx="9210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নংঃ ১ কুমাররা কি দিয়ে কাজ করে?</a:t>
            </a:r>
          </a:p>
          <a:p>
            <a:pPr algn="l"/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নংঃ ২ কুমারপাড়ায় গিয়ে ওরা কি দেখতে পেল?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80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337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28</cp:revision>
  <dcterms:created xsi:type="dcterms:W3CDTF">2020-04-12T10:15:17Z</dcterms:created>
  <dcterms:modified xsi:type="dcterms:W3CDTF">2020-04-16T10:50:24Z</dcterms:modified>
</cp:coreProperties>
</file>