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76" r:id="rId3"/>
    <p:sldId id="259" r:id="rId4"/>
    <p:sldId id="272" r:id="rId5"/>
    <p:sldId id="261" r:id="rId6"/>
    <p:sldId id="262" r:id="rId7"/>
    <p:sldId id="270" r:id="rId8"/>
    <p:sldId id="264" r:id="rId9"/>
    <p:sldId id="274" r:id="rId10"/>
    <p:sldId id="266" r:id="rId11"/>
    <p:sldId id="27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A7AF1-60B3-4378-9580-063637DD763E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A7AB5-92FC-4FA7-8A26-68FCFA3BC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A7AB5-92FC-4FA7-8A26-68FCFA3BC1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2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60232"/>
            <a:ext cx="3200400" cy="13234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8088"/>
            <a:ext cx="8382001" cy="521991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0040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ধারে পন্য ক্রয়  </a:t>
            </a:r>
            <a:r>
              <a:rPr lang="en-US" sz="3000" dirty="0" smtClean="0"/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০,০০০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নগদে বিক্রয় ৩০,০০০ টাকা।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০,০০০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,০০০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6576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599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956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হিসাব বিজ্ঞানের জনকের নাম কি?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দু’তরফা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দাখিলা পদ্ধতির পক্ষ দুটি কি কি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দু’তরফাদাখিলা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পদ্ধতি প্রবর্তিত  হয় কত সালে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হিসাব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বিজ্ঞানের উৎপত্তি কোন দেশে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3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1"/>
            <a:ext cx="79248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দু’তরফা দাখিলা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পদ্ধতির যে কোন ৪ হিসাবের নমুনা ছক অঙ্কন করে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আনবে।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ey_im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20445"/>
            <a:ext cx="4191000" cy="3124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0" y="1248697"/>
            <a:ext cx="44958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esiaflower1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8595533" cy="66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017" y="76242"/>
            <a:ext cx="373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মোরশেদ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(ব্যবসায়শিক্ষা)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কোকদন্ডী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গুনাগরী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উচ্চ বিদ্যলয়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বাঁশখালী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bn-BD" dirty="0" smtClean="0"/>
              <a:t>।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ই-</a:t>
            </a:r>
            <a:r>
              <a:rPr lang="en-US" sz="2000" dirty="0" err="1" smtClean="0"/>
              <a:t>মেইল</a:t>
            </a:r>
            <a:r>
              <a:rPr lang="en-US" sz="2000" dirty="0" smtClean="0"/>
              <a:t> –</a:t>
            </a:r>
            <a:r>
              <a:rPr lang="en-US" sz="2000" dirty="0" smtClean="0"/>
              <a:t>m.murshed84@gmail.com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429000"/>
            <a:ext cx="4038600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বিষয়ঃহিসাববিজ্ঞান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শ্রেণিঃনবম-দশম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অধ্যায়ঃতৃতীয়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সময়ঃ৪৫মিনিট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4343397" y="1828800"/>
            <a:ext cx="45719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338" y="914400"/>
            <a:ext cx="2324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_169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15" y="838200"/>
            <a:ext cx="4163785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-1" y="4840069"/>
            <a:ext cx="455486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টাকা লেনদেন করা হচ্ছে।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840069"/>
            <a:ext cx="423998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পন্য কেনা বেচা করা হচ্ছে।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" y="838200"/>
            <a:ext cx="4552475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305800" cy="160020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 দু’তরফা দাখিলা পদ্ধতি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0400"/>
            <a:ext cx="9144000" cy="2971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পাঠ শেষে শিক্ষাথীরা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...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দু’তরফা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দু’তরফা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জড়িত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৪। লেনদেনের জন্য উপযুক্ত হিসাবের বইগুলো চিহ্নিত করতে পারবে।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66800"/>
            <a:ext cx="9144000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96200" cy="1143000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দু’তরফা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828800"/>
            <a:ext cx="5511325" cy="2514600"/>
          </a:xfrm>
        </p:spPr>
      </p:pic>
      <p:sp>
        <p:nvSpPr>
          <p:cNvPr id="5" name="TextBox 4"/>
          <p:cNvSpPr txBox="1"/>
          <p:nvPr/>
        </p:nvSpPr>
        <p:spPr>
          <a:xfrm>
            <a:off x="685800" y="3886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572000"/>
            <a:ext cx="7467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লেনদেনসমূহের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স্বত্বা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বৈশিষ্ট্যসমূহ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724400"/>
          </a:xfr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ক। দ্বৈতস্বত্বা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খ। দাতা-গ্রহীতা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গ। ডেবিট-ক্রেডিট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ঘ। সমান অংকের আদান-প্রদান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ঙ। সামগ্রীক ফলাফল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203" y="1676400"/>
            <a:ext cx="2162175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237" y="4442650"/>
            <a:ext cx="2295525" cy="1990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6913" y="5036194"/>
            <a:ext cx="1081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=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442650"/>
            <a:ext cx="1828800" cy="1990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05400" y="4495800"/>
            <a:ext cx="2438399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 প্রদানকারী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3276600"/>
            <a:ext cx="22098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দাতা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/বিক্রেতা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048000"/>
            <a:ext cx="1754006" cy="58477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s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গ্রহীতা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/ক্রেতা</a:t>
            </a:r>
            <a:endParaRPr lang="as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62400"/>
            <a:ext cx="7127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33800"/>
            <a:ext cx="7127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914400" y="4267200"/>
            <a:ext cx="24384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সুবিধা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endParaRPr lang="as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0933" y="5943600"/>
            <a:ext cx="1039067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6019800"/>
            <a:ext cx="955711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37769"/>
            <a:ext cx="7127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5464756"/>
            <a:ext cx="7127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475890" y="5899870"/>
            <a:ext cx="1934309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দ্বৈতস্বত্ত্বা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56374" y="5689845"/>
            <a:ext cx="752341" cy="104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88085" y="5785382"/>
            <a:ext cx="752341" cy="87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image_693_99410.jpg"/>
          <p:cNvPicPr>
            <a:picLocks noChangeAspect="1"/>
          </p:cNvPicPr>
          <p:nvPr/>
        </p:nvPicPr>
        <p:blipFill rotWithShape="1">
          <a:blip r:embed="rId5"/>
          <a:srcRect b="10557"/>
          <a:stretch/>
        </p:blipFill>
        <p:spPr>
          <a:xfrm>
            <a:off x="4913651" y="235974"/>
            <a:ext cx="3334564" cy="22491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03" y="235974"/>
            <a:ext cx="3733800" cy="2249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লেনদেনের জন্য উপযুক্ত হিসাবের বই চিহ্নিত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81600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(1)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নগদান বই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(২)ক্রয় বই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(৩)বিক্রয় বই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(৪)ক্রয় ফেরত বই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(৫)বিক্রয় ফেরত বই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(৬)প্রাপ্য বিল বই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(৭)প্রদেয় বিল বই (৮)প্রকৃত জাবেদা</a:t>
            </a:r>
          </a:p>
          <a:p>
            <a:pPr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(৮)প্রকৃত জাবেদাা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267200"/>
            <a:ext cx="2158218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20344"/>
            <a:ext cx="2158218" cy="20658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447800"/>
            <a:ext cx="25146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251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দু’তরফা দাখিলা পদ্ধতি ধারনা</vt:lpstr>
      <vt:lpstr>বৈশিষ্ট্যসমূহ  </vt:lpstr>
      <vt:lpstr>PowerPoint Presentation</vt:lpstr>
      <vt:lpstr>লেনদেনের জন্য উপযুক্ত হিসাবের বই চিহ্নিত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LAB 5_8</dc:creator>
  <cp:lastModifiedBy>user</cp:lastModifiedBy>
  <cp:revision>230</cp:revision>
  <dcterms:created xsi:type="dcterms:W3CDTF">2006-08-16T00:00:00Z</dcterms:created>
  <dcterms:modified xsi:type="dcterms:W3CDTF">2019-05-13T07:19:28Z</dcterms:modified>
</cp:coreProperties>
</file>