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8" r:id="rId2"/>
    <p:sldId id="257" r:id="rId3"/>
    <p:sldId id="269" r:id="rId4"/>
    <p:sldId id="270" r:id="rId5"/>
    <p:sldId id="271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0394F3-DB78-46C4-8920-ED886DF1692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C3EF17-B3F9-49D3-9D6A-8FC04F9C1F3C}">
      <dgm:prSet phldrT="[Text]" custT="1"/>
      <dgm:spPr/>
      <dgm:t>
        <a:bodyPr/>
        <a:lstStyle/>
        <a:p>
          <a:r>
            <a:rPr lang="bn-IN" sz="4400" dirty="0" smtClean="0">
              <a:latin typeface="NikoshBAN" pitchFamily="2" charset="0"/>
              <a:cs typeface="NikoshBAN" pitchFamily="2" charset="0"/>
            </a:rPr>
            <a:t>সাধারন জাবেদা</a:t>
          </a:r>
          <a:endParaRPr lang="en-US" sz="4400" dirty="0">
            <a:latin typeface="NikoshBAN" pitchFamily="2" charset="0"/>
            <a:cs typeface="NikoshBAN" pitchFamily="2" charset="0"/>
          </a:endParaRPr>
        </a:p>
      </dgm:t>
    </dgm:pt>
    <dgm:pt modelId="{EDD0C3B9-3F8D-484F-83ED-E918ACC95C61}" type="parTrans" cxnId="{9DBD6229-263D-4734-98ED-B34E3A523D45}">
      <dgm:prSet/>
      <dgm:spPr/>
      <dgm:t>
        <a:bodyPr/>
        <a:lstStyle/>
        <a:p>
          <a:endParaRPr lang="en-US"/>
        </a:p>
      </dgm:t>
    </dgm:pt>
    <dgm:pt modelId="{0E8CB38C-7921-49EC-8320-546B1B2E7542}" type="sibTrans" cxnId="{9DBD6229-263D-4734-98ED-B34E3A523D45}">
      <dgm:prSet/>
      <dgm:spPr/>
      <dgm:t>
        <a:bodyPr/>
        <a:lstStyle/>
        <a:p>
          <a:endParaRPr lang="en-US"/>
        </a:p>
      </dgm:t>
    </dgm:pt>
    <dgm:pt modelId="{7DC541AF-BCB3-46E5-9F87-DD9CF2756301}">
      <dgm:prSet phldrT="[Text]" custT="1"/>
      <dgm:spPr/>
      <dgm:t>
        <a:bodyPr/>
        <a:lstStyle/>
        <a:p>
          <a:r>
            <a:rPr lang="bn-IN" sz="3200" dirty="0" smtClean="0">
              <a:latin typeface="NikoshBAN" pitchFamily="2" charset="0"/>
              <a:cs typeface="NikoshBAN" pitchFamily="2" charset="0"/>
            </a:rPr>
            <a:t>বিশেষ জাবেদা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52E81569-D5D5-4599-AC72-3DBDD8E3088B}" type="parTrans" cxnId="{25200DBB-CD8E-4F90-B0DE-4325C13C8FF4}">
      <dgm:prSet/>
      <dgm:spPr/>
      <dgm:t>
        <a:bodyPr/>
        <a:lstStyle/>
        <a:p>
          <a:endParaRPr lang="en-US"/>
        </a:p>
      </dgm:t>
    </dgm:pt>
    <dgm:pt modelId="{FB508E7A-AE2B-4F87-B2CE-88E760405A19}" type="sibTrans" cxnId="{25200DBB-CD8E-4F90-B0DE-4325C13C8FF4}">
      <dgm:prSet/>
      <dgm:spPr/>
      <dgm:t>
        <a:bodyPr/>
        <a:lstStyle/>
        <a:p>
          <a:endParaRPr lang="en-US"/>
        </a:p>
      </dgm:t>
    </dgm:pt>
    <dgm:pt modelId="{64E89B69-907E-4E70-ACA2-CC5EF7DD3C02}">
      <dgm:prSet phldrT="[Text]" custT="1"/>
      <dgm:spPr/>
      <dgm:t>
        <a:bodyPr/>
        <a:lstStyle/>
        <a:p>
          <a:r>
            <a:rPr lang="bn-IN" sz="2400" dirty="0" smtClean="0">
              <a:latin typeface="NikoshBAN" pitchFamily="2" charset="0"/>
              <a:cs typeface="NikoshBAN" pitchFamily="2" charset="0"/>
            </a:rPr>
            <a:t>ক্রয় জাবেদা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E0263014-949E-4688-8BDB-547AC89B8EE2}" type="parTrans" cxnId="{7EDBB0A1-F2EC-4F7D-9B24-313CE873F5EE}">
      <dgm:prSet/>
      <dgm:spPr/>
      <dgm:t>
        <a:bodyPr/>
        <a:lstStyle/>
        <a:p>
          <a:endParaRPr lang="en-US"/>
        </a:p>
      </dgm:t>
    </dgm:pt>
    <dgm:pt modelId="{5541328B-0301-4B9C-9A0A-80D1FE68B140}" type="sibTrans" cxnId="{7EDBB0A1-F2EC-4F7D-9B24-313CE873F5EE}">
      <dgm:prSet/>
      <dgm:spPr/>
      <dgm:t>
        <a:bodyPr/>
        <a:lstStyle/>
        <a:p>
          <a:endParaRPr lang="en-US"/>
        </a:p>
      </dgm:t>
    </dgm:pt>
    <dgm:pt modelId="{83C99533-2FCD-4918-A6B1-BB0554E77D5E}">
      <dgm:prSet phldrT="[Text]" custT="1"/>
      <dgm:spPr/>
      <dgm:t>
        <a:bodyPr/>
        <a:lstStyle/>
        <a:p>
          <a:r>
            <a:rPr lang="bn-IN" sz="3200" dirty="0" smtClean="0">
              <a:latin typeface="NikoshBAN" pitchFamily="2" charset="0"/>
              <a:cs typeface="NikoshBAN" pitchFamily="2" charset="0"/>
            </a:rPr>
            <a:t>প্রকৃত জাবেদা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00E2D0C7-D4CA-4572-8071-55CBFFE25545}" type="parTrans" cxnId="{918CCC64-366E-4426-9EDF-91AD3331E6D5}">
      <dgm:prSet/>
      <dgm:spPr/>
      <dgm:t>
        <a:bodyPr/>
        <a:lstStyle/>
        <a:p>
          <a:endParaRPr lang="en-US"/>
        </a:p>
      </dgm:t>
    </dgm:pt>
    <dgm:pt modelId="{8B62C90B-8D38-4789-AFC6-F8E9DFD8E96C}" type="sibTrans" cxnId="{918CCC64-366E-4426-9EDF-91AD3331E6D5}">
      <dgm:prSet/>
      <dgm:spPr/>
      <dgm:t>
        <a:bodyPr/>
        <a:lstStyle/>
        <a:p>
          <a:endParaRPr lang="en-US"/>
        </a:p>
      </dgm:t>
    </dgm:pt>
    <dgm:pt modelId="{FFF77006-CC67-4527-B91E-69229F3F032E}">
      <dgm:prSet phldrT="[Text]" custT="1"/>
      <dgm:spPr/>
      <dgm:t>
        <a:bodyPr/>
        <a:lstStyle/>
        <a:p>
          <a:r>
            <a:rPr lang="bn-IN" sz="2000" dirty="0" smtClean="0">
              <a:latin typeface="NikoshBAN" pitchFamily="2" charset="0"/>
              <a:cs typeface="NikoshBAN" pitchFamily="2" charset="0"/>
            </a:rPr>
            <a:t>বিক্রয় জাবেদা</a:t>
          </a:r>
        </a:p>
      </dgm:t>
    </dgm:pt>
    <dgm:pt modelId="{39418F99-AD19-4A09-A89D-1E80599418F6}" type="parTrans" cxnId="{B0E38F27-1700-4D86-A6D3-571E7A355DE4}">
      <dgm:prSet/>
      <dgm:spPr/>
      <dgm:t>
        <a:bodyPr/>
        <a:lstStyle/>
        <a:p>
          <a:endParaRPr lang="en-US"/>
        </a:p>
      </dgm:t>
    </dgm:pt>
    <dgm:pt modelId="{A57B0EE6-6F3A-45A7-BA59-493BC7BA20DA}" type="sibTrans" cxnId="{B0E38F27-1700-4D86-A6D3-571E7A355DE4}">
      <dgm:prSet/>
      <dgm:spPr/>
      <dgm:t>
        <a:bodyPr/>
        <a:lstStyle/>
        <a:p>
          <a:endParaRPr lang="en-US"/>
        </a:p>
      </dgm:t>
    </dgm:pt>
    <dgm:pt modelId="{E831A448-33E2-45D9-AA28-6479D2455202}">
      <dgm:prSet phldrT="[Text]" custT="1"/>
      <dgm:spPr/>
      <dgm:t>
        <a:bodyPr/>
        <a:lstStyle/>
        <a:p>
          <a:r>
            <a:rPr lang="bn-IN" sz="2400" dirty="0" smtClean="0">
              <a:latin typeface="NikoshBAN" pitchFamily="2" charset="0"/>
              <a:cs typeface="NikoshBAN" pitchFamily="2" charset="0"/>
            </a:rPr>
            <a:t>ক্রয় ফেরত জাবেদা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6E59F740-2324-4FEA-B532-4CA6EACA81F9}" type="parTrans" cxnId="{508621D2-7CBF-425C-A2FB-5EE54F075A2A}">
      <dgm:prSet/>
      <dgm:spPr/>
      <dgm:t>
        <a:bodyPr/>
        <a:lstStyle/>
        <a:p>
          <a:endParaRPr lang="en-US"/>
        </a:p>
      </dgm:t>
    </dgm:pt>
    <dgm:pt modelId="{B06DFE99-DBF7-4D9C-AB4A-FE8B19A2C93F}" type="sibTrans" cxnId="{508621D2-7CBF-425C-A2FB-5EE54F075A2A}">
      <dgm:prSet/>
      <dgm:spPr/>
      <dgm:t>
        <a:bodyPr/>
        <a:lstStyle/>
        <a:p>
          <a:endParaRPr lang="en-US"/>
        </a:p>
      </dgm:t>
    </dgm:pt>
    <dgm:pt modelId="{9A064A1C-5796-486A-97F2-46D43FBCE08A}">
      <dgm:prSet phldrT="[Text]" custT="1"/>
      <dgm:spPr/>
      <dgm:t>
        <a:bodyPr/>
        <a:lstStyle/>
        <a:p>
          <a:r>
            <a:rPr lang="bn-IN" sz="2000" dirty="0" smtClean="0">
              <a:latin typeface="NikoshBAN" pitchFamily="2" charset="0"/>
              <a:cs typeface="NikoshBAN" pitchFamily="2" charset="0"/>
            </a:rPr>
            <a:t>বিক্রয় ফেরত জাবেদা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98577087-59F1-47AA-951C-3FBCD5D84C21}" type="parTrans" cxnId="{59B59162-9F1D-41EF-B36C-EEEA457D25C9}">
      <dgm:prSet/>
      <dgm:spPr/>
      <dgm:t>
        <a:bodyPr/>
        <a:lstStyle/>
        <a:p>
          <a:endParaRPr lang="en-US"/>
        </a:p>
      </dgm:t>
    </dgm:pt>
    <dgm:pt modelId="{D0A03A20-CBA2-406A-97B0-98965647BF92}" type="sibTrans" cxnId="{59B59162-9F1D-41EF-B36C-EEEA457D25C9}">
      <dgm:prSet/>
      <dgm:spPr/>
      <dgm:t>
        <a:bodyPr/>
        <a:lstStyle/>
        <a:p>
          <a:endParaRPr lang="en-US"/>
        </a:p>
      </dgm:t>
    </dgm:pt>
    <dgm:pt modelId="{8795075B-9589-4D09-854B-805B64A051A2}">
      <dgm:prSet phldrT="[Text]"/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নগদ প্রাপ্তি জাবেদা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93ADB6B3-81F1-47F6-BA3D-0C46C16EA001}" type="parTrans" cxnId="{DED53C84-862C-467E-A881-74CD27FBEC31}">
      <dgm:prSet/>
      <dgm:spPr/>
      <dgm:t>
        <a:bodyPr/>
        <a:lstStyle/>
        <a:p>
          <a:endParaRPr lang="en-US"/>
        </a:p>
      </dgm:t>
    </dgm:pt>
    <dgm:pt modelId="{507B9248-D467-4DF2-8F92-11645395CFC8}" type="sibTrans" cxnId="{DED53C84-862C-467E-A881-74CD27FBEC31}">
      <dgm:prSet/>
      <dgm:spPr/>
      <dgm:t>
        <a:bodyPr/>
        <a:lstStyle/>
        <a:p>
          <a:endParaRPr lang="en-US"/>
        </a:p>
      </dgm:t>
    </dgm:pt>
    <dgm:pt modelId="{639E7054-9FE0-4765-87EE-F70FDCA4E58A}">
      <dgm:prSet phldrT="[Text]"/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নগদ প্রদান জাবেদা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37FDA73F-2138-4467-BED8-6496C808AAB7}" type="parTrans" cxnId="{AE730A73-C0D7-4511-B54B-8074E4039D34}">
      <dgm:prSet/>
      <dgm:spPr/>
      <dgm:t>
        <a:bodyPr/>
        <a:lstStyle/>
        <a:p>
          <a:endParaRPr lang="en-US"/>
        </a:p>
      </dgm:t>
    </dgm:pt>
    <dgm:pt modelId="{C5EECBC3-6E8C-43AB-9280-74D3941F179F}" type="sibTrans" cxnId="{AE730A73-C0D7-4511-B54B-8074E4039D34}">
      <dgm:prSet/>
      <dgm:spPr/>
      <dgm:t>
        <a:bodyPr/>
        <a:lstStyle/>
        <a:p>
          <a:endParaRPr lang="en-US"/>
        </a:p>
      </dgm:t>
    </dgm:pt>
    <dgm:pt modelId="{3511CA4E-9EA4-46A1-90C3-00F5B8F91069}">
      <dgm:prSet phldrT="[Text]"/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সংশোধনী জাবেদা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2845DE44-B784-486D-AD75-24BE57DF6247}" type="parTrans" cxnId="{0413696F-8074-40DB-BA3D-122B7EBFED89}">
      <dgm:prSet/>
      <dgm:spPr/>
      <dgm:t>
        <a:bodyPr/>
        <a:lstStyle/>
        <a:p>
          <a:endParaRPr lang="en-US"/>
        </a:p>
      </dgm:t>
    </dgm:pt>
    <dgm:pt modelId="{3AB1000A-6CA9-40F7-B509-A17B443CF2AC}" type="sibTrans" cxnId="{0413696F-8074-40DB-BA3D-122B7EBFED89}">
      <dgm:prSet/>
      <dgm:spPr/>
      <dgm:t>
        <a:bodyPr/>
        <a:lstStyle/>
        <a:p>
          <a:endParaRPr lang="en-US"/>
        </a:p>
      </dgm:t>
    </dgm:pt>
    <dgm:pt modelId="{0347F7E3-85F2-47A4-9EB6-3E55F513558D}">
      <dgm:prSet phldrT="[Text]" custT="1"/>
      <dgm:spPr/>
      <dgm:t>
        <a:bodyPr/>
        <a:lstStyle/>
        <a:p>
          <a:r>
            <a:rPr lang="bn-IN" sz="2000" dirty="0" smtClean="0">
              <a:latin typeface="NikoshBAN" pitchFamily="2" charset="0"/>
              <a:cs typeface="NikoshBAN" pitchFamily="2" charset="0"/>
            </a:rPr>
            <a:t>সমন্বয় জাবেদা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2751383A-6C36-4BE8-A22A-8918C2F793DB}" type="parTrans" cxnId="{6C91BB40-41AF-4929-8596-C769EDB7C6F9}">
      <dgm:prSet/>
      <dgm:spPr/>
      <dgm:t>
        <a:bodyPr/>
        <a:lstStyle/>
        <a:p>
          <a:endParaRPr lang="en-US"/>
        </a:p>
      </dgm:t>
    </dgm:pt>
    <dgm:pt modelId="{F0EEB3F4-4457-48D1-92C5-5D1895A3B782}" type="sibTrans" cxnId="{6C91BB40-41AF-4929-8596-C769EDB7C6F9}">
      <dgm:prSet/>
      <dgm:spPr/>
      <dgm:t>
        <a:bodyPr/>
        <a:lstStyle/>
        <a:p>
          <a:endParaRPr lang="en-US"/>
        </a:p>
      </dgm:t>
    </dgm:pt>
    <dgm:pt modelId="{816C58EF-1A83-4B7F-BADA-BD8A7971BC15}">
      <dgm:prSet phldrT="[Text]"/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সমাপনি জাবেদা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43A76618-70B0-4DC2-AEAE-A479C6641EFE}" type="parTrans" cxnId="{ECD44B98-9A25-4B27-833F-C1A9CA6087AB}">
      <dgm:prSet/>
      <dgm:spPr/>
      <dgm:t>
        <a:bodyPr/>
        <a:lstStyle/>
        <a:p>
          <a:endParaRPr lang="en-US"/>
        </a:p>
      </dgm:t>
    </dgm:pt>
    <dgm:pt modelId="{AA2D246A-8380-4494-B526-C3BE17259AD0}" type="sibTrans" cxnId="{ECD44B98-9A25-4B27-833F-C1A9CA6087AB}">
      <dgm:prSet/>
      <dgm:spPr/>
      <dgm:t>
        <a:bodyPr/>
        <a:lstStyle/>
        <a:p>
          <a:endParaRPr lang="en-US"/>
        </a:p>
      </dgm:t>
    </dgm:pt>
    <dgm:pt modelId="{17A49C39-1B46-42D8-8F75-AD4D3993606E}">
      <dgm:prSet phldrT="[Text]"/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প্রারম্ভিক জাবেদা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1C0E30BB-0A8B-41B4-9577-AD46677E3EA0}" type="parTrans" cxnId="{F3928C38-0F86-4B3A-A00D-A78FC51DD923}">
      <dgm:prSet/>
      <dgm:spPr/>
      <dgm:t>
        <a:bodyPr/>
        <a:lstStyle/>
        <a:p>
          <a:endParaRPr lang="en-US"/>
        </a:p>
      </dgm:t>
    </dgm:pt>
    <dgm:pt modelId="{DA8B3F39-AAFB-4B13-AA97-CCC0E91E81F8}" type="sibTrans" cxnId="{F3928C38-0F86-4B3A-A00D-A78FC51DD923}">
      <dgm:prSet/>
      <dgm:spPr/>
      <dgm:t>
        <a:bodyPr/>
        <a:lstStyle/>
        <a:p>
          <a:endParaRPr lang="en-US"/>
        </a:p>
      </dgm:t>
    </dgm:pt>
    <dgm:pt modelId="{CC80376C-5A09-40F4-9137-9D023506F25E}" type="pres">
      <dgm:prSet presAssocID="{C10394F3-DB78-46C4-8920-ED886DF1692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41842E-C45C-4950-BFFD-33FC4E9052E1}" type="pres">
      <dgm:prSet presAssocID="{6AC3EF17-B3F9-49D3-9D6A-8FC04F9C1F3C}" presName="root1" presStyleCnt="0"/>
      <dgm:spPr/>
    </dgm:pt>
    <dgm:pt modelId="{3C87548B-A498-4D06-8729-015EBCC28374}" type="pres">
      <dgm:prSet presAssocID="{6AC3EF17-B3F9-49D3-9D6A-8FC04F9C1F3C}" presName="LevelOneTextNode" presStyleLbl="node0" presStyleIdx="0" presStyleCnt="1" custAng="0" custScaleX="276018" custScaleY="190820" custLinFactNeighborX="-69419" custLinFactNeighborY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894AB2-67C4-475F-A089-88ACEBF75F96}" type="pres">
      <dgm:prSet presAssocID="{6AC3EF17-B3F9-49D3-9D6A-8FC04F9C1F3C}" presName="level2hierChild" presStyleCnt="0"/>
      <dgm:spPr/>
    </dgm:pt>
    <dgm:pt modelId="{C0A30951-0352-4E70-90AB-5D7F4A0B0630}" type="pres">
      <dgm:prSet presAssocID="{52E81569-D5D5-4599-AC72-3DBDD8E3088B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FBEBAC7A-3160-4861-A6A1-13FF71B61FD0}" type="pres">
      <dgm:prSet presAssocID="{52E81569-D5D5-4599-AC72-3DBDD8E3088B}" presName="connTx" presStyleLbl="parChTrans1D2" presStyleIdx="0" presStyleCnt="2"/>
      <dgm:spPr/>
      <dgm:t>
        <a:bodyPr/>
        <a:lstStyle/>
        <a:p>
          <a:endParaRPr lang="en-US"/>
        </a:p>
      </dgm:t>
    </dgm:pt>
    <dgm:pt modelId="{80A6D42F-FE51-409C-AABD-B81187248A73}" type="pres">
      <dgm:prSet presAssocID="{7DC541AF-BCB3-46E5-9F87-DD9CF2756301}" presName="root2" presStyleCnt="0"/>
      <dgm:spPr/>
    </dgm:pt>
    <dgm:pt modelId="{6C745BB4-F11C-4ECE-80ED-48B8CCEEEBBF}" type="pres">
      <dgm:prSet presAssocID="{7DC541AF-BCB3-46E5-9F87-DD9CF2756301}" presName="LevelTwoTextNode" presStyleLbl="node2" presStyleIdx="0" presStyleCnt="2" custAng="0" custScaleX="163350" custLinFactNeighborX="8855" custLinFactNeighborY="-1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34361B-21E0-4A22-8338-B4F1A1BF46B0}" type="pres">
      <dgm:prSet presAssocID="{7DC541AF-BCB3-46E5-9F87-DD9CF2756301}" presName="level3hierChild" presStyleCnt="0"/>
      <dgm:spPr/>
    </dgm:pt>
    <dgm:pt modelId="{E295ED07-24B9-4360-B56F-2D406B8C8120}" type="pres">
      <dgm:prSet presAssocID="{E0263014-949E-4688-8BDB-547AC89B8EE2}" presName="conn2-1" presStyleLbl="parChTrans1D3" presStyleIdx="0" presStyleCnt="10"/>
      <dgm:spPr/>
      <dgm:t>
        <a:bodyPr/>
        <a:lstStyle/>
        <a:p>
          <a:endParaRPr lang="en-US"/>
        </a:p>
      </dgm:t>
    </dgm:pt>
    <dgm:pt modelId="{E759767C-BBA9-48E4-9C3E-88FE59147DFB}" type="pres">
      <dgm:prSet presAssocID="{E0263014-949E-4688-8BDB-547AC89B8EE2}" presName="connTx" presStyleLbl="parChTrans1D3" presStyleIdx="0" presStyleCnt="10"/>
      <dgm:spPr/>
      <dgm:t>
        <a:bodyPr/>
        <a:lstStyle/>
        <a:p>
          <a:endParaRPr lang="en-US"/>
        </a:p>
      </dgm:t>
    </dgm:pt>
    <dgm:pt modelId="{4C30BD38-BBDC-4409-B61F-24B078F03166}" type="pres">
      <dgm:prSet presAssocID="{64E89B69-907E-4E70-ACA2-CC5EF7DD3C02}" presName="root2" presStyleCnt="0"/>
      <dgm:spPr/>
    </dgm:pt>
    <dgm:pt modelId="{F9844F01-0642-4F14-8B96-AC1F73B634CD}" type="pres">
      <dgm:prSet presAssocID="{64E89B69-907E-4E70-ACA2-CC5EF7DD3C02}" presName="LevelTwoTextNode" presStyleLbl="node3" presStyleIdx="0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E06D57-10F2-448A-9D07-B8D0F057DF53}" type="pres">
      <dgm:prSet presAssocID="{64E89B69-907E-4E70-ACA2-CC5EF7DD3C02}" presName="level3hierChild" presStyleCnt="0"/>
      <dgm:spPr/>
    </dgm:pt>
    <dgm:pt modelId="{4D914232-766A-4D55-9E07-7AB4E01DA037}" type="pres">
      <dgm:prSet presAssocID="{39418F99-AD19-4A09-A89D-1E80599418F6}" presName="conn2-1" presStyleLbl="parChTrans1D3" presStyleIdx="1" presStyleCnt="10"/>
      <dgm:spPr/>
      <dgm:t>
        <a:bodyPr/>
        <a:lstStyle/>
        <a:p>
          <a:endParaRPr lang="en-US"/>
        </a:p>
      </dgm:t>
    </dgm:pt>
    <dgm:pt modelId="{6FCBB8C1-F334-4C61-9C4F-1052404D7E70}" type="pres">
      <dgm:prSet presAssocID="{39418F99-AD19-4A09-A89D-1E80599418F6}" presName="connTx" presStyleLbl="parChTrans1D3" presStyleIdx="1" presStyleCnt="10"/>
      <dgm:spPr/>
      <dgm:t>
        <a:bodyPr/>
        <a:lstStyle/>
        <a:p>
          <a:endParaRPr lang="en-US"/>
        </a:p>
      </dgm:t>
    </dgm:pt>
    <dgm:pt modelId="{C324D180-F26D-412D-9E2C-4CECFD4D7CEA}" type="pres">
      <dgm:prSet presAssocID="{FFF77006-CC67-4527-B91E-69229F3F032E}" presName="root2" presStyleCnt="0"/>
      <dgm:spPr/>
    </dgm:pt>
    <dgm:pt modelId="{15327549-2FD1-45C8-9510-7D70DE26EF9F}" type="pres">
      <dgm:prSet presAssocID="{FFF77006-CC67-4527-B91E-69229F3F032E}" presName="LevelTwoTextNode" presStyleLbl="node3" presStyleIdx="1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245268-0BE3-46A3-AC5D-0A7418D51CC4}" type="pres">
      <dgm:prSet presAssocID="{FFF77006-CC67-4527-B91E-69229F3F032E}" presName="level3hierChild" presStyleCnt="0"/>
      <dgm:spPr/>
    </dgm:pt>
    <dgm:pt modelId="{515FFEF4-EB76-4F2A-84CA-9D5CD67845CB}" type="pres">
      <dgm:prSet presAssocID="{6E59F740-2324-4FEA-B532-4CA6EACA81F9}" presName="conn2-1" presStyleLbl="parChTrans1D3" presStyleIdx="2" presStyleCnt="10"/>
      <dgm:spPr/>
      <dgm:t>
        <a:bodyPr/>
        <a:lstStyle/>
        <a:p>
          <a:endParaRPr lang="en-US"/>
        </a:p>
      </dgm:t>
    </dgm:pt>
    <dgm:pt modelId="{085945A6-1B61-4CC2-8383-BAD3AE0839E8}" type="pres">
      <dgm:prSet presAssocID="{6E59F740-2324-4FEA-B532-4CA6EACA81F9}" presName="connTx" presStyleLbl="parChTrans1D3" presStyleIdx="2" presStyleCnt="10"/>
      <dgm:spPr/>
      <dgm:t>
        <a:bodyPr/>
        <a:lstStyle/>
        <a:p>
          <a:endParaRPr lang="en-US"/>
        </a:p>
      </dgm:t>
    </dgm:pt>
    <dgm:pt modelId="{31E856F6-0FD8-473A-9919-364BC6EC15A3}" type="pres">
      <dgm:prSet presAssocID="{E831A448-33E2-45D9-AA28-6479D2455202}" presName="root2" presStyleCnt="0"/>
      <dgm:spPr/>
    </dgm:pt>
    <dgm:pt modelId="{6895DC60-7B75-457E-80E8-4372C7B0FA91}" type="pres">
      <dgm:prSet presAssocID="{E831A448-33E2-45D9-AA28-6479D2455202}" presName="LevelTwoTextNode" presStyleLbl="node3" presStyleIdx="2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5A4B95-6728-4E14-99C2-CE52C1DA44B5}" type="pres">
      <dgm:prSet presAssocID="{E831A448-33E2-45D9-AA28-6479D2455202}" presName="level3hierChild" presStyleCnt="0"/>
      <dgm:spPr/>
    </dgm:pt>
    <dgm:pt modelId="{874A31F1-6864-4329-BD9B-D0528825AD00}" type="pres">
      <dgm:prSet presAssocID="{98577087-59F1-47AA-951C-3FBCD5D84C21}" presName="conn2-1" presStyleLbl="parChTrans1D3" presStyleIdx="3" presStyleCnt="10"/>
      <dgm:spPr/>
      <dgm:t>
        <a:bodyPr/>
        <a:lstStyle/>
        <a:p>
          <a:endParaRPr lang="en-US"/>
        </a:p>
      </dgm:t>
    </dgm:pt>
    <dgm:pt modelId="{0BD871CF-5580-4BBB-AB34-A6DFB0323C76}" type="pres">
      <dgm:prSet presAssocID="{98577087-59F1-47AA-951C-3FBCD5D84C21}" presName="connTx" presStyleLbl="parChTrans1D3" presStyleIdx="3" presStyleCnt="10"/>
      <dgm:spPr/>
      <dgm:t>
        <a:bodyPr/>
        <a:lstStyle/>
        <a:p>
          <a:endParaRPr lang="en-US"/>
        </a:p>
      </dgm:t>
    </dgm:pt>
    <dgm:pt modelId="{F63572C4-0469-4B6A-8EDB-B45B6E3AED43}" type="pres">
      <dgm:prSet presAssocID="{9A064A1C-5796-486A-97F2-46D43FBCE08A}" presName="root2" presStyleCnt="0"/>
      <dgm:spPr/>
    </dgm:pt>
    <dgm:pt modelId="{B511C1B3-2CAC-4D4D-B894-7C7FBA217217}" type="pres">
      <dgm:prSet presAssocID="{9A064A1C-5796-486A-97F2-46D43FBCE08A}" presName="LevelTwoTextNode" presStyleLbl="node3" presStyleIdx="3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6C42A3-5F82-4BBF-9A4E-C91C071CFAA7}" type="pres">
      <dgm:prSet presAssocID="{9A064A1C-5796-486A-97F2-46D43FBCE08A}" presName="level3hierChild" presStyleCnt="0"/>
      <dgm:spPr/>
    </dgm:pt>
    <dgm:pt modelId="{52D67F71-3806-437A-B38E-81DD171F50AA}" type="pres">
      <dgm:prSet presAssocID="{93ADB6B3-81F1-47F6-BA3D-0C46C16EA001}" presName="conn2-1" presStyleLbl="parChTrans1D3" presStyleIdx="4" presStyleCnt="10"/>
      <dgm:spPr/>
      <dgm:t>
        <a:bodyPr/>
        <a:lstStyle/>
        <a:p>
          <a:endParaRPr lang="en-US"/>
        </a:p>
      </dgm:t>
    </dgm:pt>
    <dgm:pt modelId="{7521B5F9-5661-4E3C-8725-D4C43DA70A53}" type="pres">
      <dgm:prSet presAssocID="{93ADB6B3-81F1-47F6-BA3D-0C46C16EA001}" presName="connTx" presStyleLbl="parChTrans1D3" presStyleIdx="4" presStyleCnt="10"/>
      <dgm:spPr/>
      <dgm:t>
        <a:bodyPr/>
        <a:lstStyle/>
        <a:p>
          <a:endParaRPr lang="en-US"/>
        </a:p>
      </dgm:t>
    </dgm:pt>
    <dgm:pt modelId="{5EA18EF4-32F7-45A1-A661-C2D6EC417E5F}" type="pres">
      <dgm:prSet presAssocID="{8795075B-9589-4D09-854B-805B64A051A2}" presName="root2" presStyleCnt="0"/>
      <dgm:spPr/>
    </dgm:pt>
    <dgm:pt modelId="{AF0E732E-C277-4BEC-9D2F-6D891F065506}" type="pres">
      <dgm:prSet presAssocID="{8795075B-9589-4D09-854B-805B64A051A2}" presName="LevelTwoTextNode" presStyleLbl="node3" presStyleIdx="4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DFE5C6-B8F8-4167-B755-8BCB8EAFFBC2}" type="pres">
      <dgm:prSet presAssocID="{8795075B-9589-4D09-854B-805B64A051A2}" presName="level3hierChild" presStyleCnt="0"/>
      <dgm:spPr/>
    </dgm:pt>
    <dgm:pt modelId="{57062EC3-D3D2-415E-B8E4-8109FA242F3B}" type="pres">
      <dgm:prSet presAssocID="{37FDA73F-2138-4467-BED8-6496C808AAB7}" presName="conn2-1" presStyleLbl="parChTrans1D3" presStyleIdx="5" presStyleCnt="10"/>
      <dgm:spPr/>
      <dgm:t>
        <a:bodyPr/>
        <a:lstStyle/>
        <a:p>
          <a:endParaRPr lang="en-US"/>
        </a:p>
      </dgm:t>
    </dgm:pt>
    <dgm:pt modelId="{EF64FCC0-B620-4B7A-A229-9DAA93026067}" type="pres">
      <dgm:prSet presAssocID="{37FDA73F-2138-4467-BED8-6496C808AAB7}" presName="connTx" presStyleLbl="parChTrans1D3" presStyleIdx="5" presStyleCnt="10"/>
      <dgm:spPr/>
      <dgm:t>
        <a:bodyPr/>
        <a:lstStyle/>
        <a:p>
          <a:endParaRPr lang="en-US"/>
        </a:p>
      </dgm:t>
    </dgm:pt>
    <dgm:pt modelId="{0ADDD51D-8ED2-4905-9216-45E4AE976682}" type="pres">
      <dgm:prSet presAssocID="{639E7054-9FE0-4765-87EE-F70FDCA4E58A}" presName="root2" presStyleCnt="0"/>
      <dgm:spPr/>
    </dgm:pt>
    <dgm:pt modelId="{0459608C-4715-4AE1-87E2-EC6A7C479C7F}" type="pres">
      <dgm:prSet presAssocID="{639E7054-9FE0-4765-87EE-F70FDCA4E58A}" presName="LevelTwoTextNode" presStyleLbl="node3" presStyleIdx="5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239DF2-52B7-402A-B7EA-8ECF48C93CAD}" type="pres">
      <dgm:prSet presAssocID="{639E7054-9FE0-4765-87EE-F70FDCA4E58A}" presName="level3hierChild" presStyleCnt="0"/>
      <dgm:spPr/>
    </dgm:pt>
    <dgm:pt modelId="{8702F4BE-348A-45E9-B3ED-EB238664B847}" type="pres">
      <dgm:prSet presAssocID="{00E2D0C7-D4CA-4572-8071-55CBFFE25545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DBA1350F-BAA2-4F2A-88CB-7312A8D57303}" type="pres">
      <dgm:prSet presAssocID="{00E2D0C7-D4CA-4572-8071-55CBFFE25545}" presName="connTx" presStyleLbl="parChTrans1D2" presStyleIdx="1" presStyleCnt="2"/>
      <dgm:spPr/>
      <dgm:t>
        <a:bodyPr/>
        <a:lstStyle/>
        <a:p>
          <a:endParaRPr lang="en-US"/>
        </a:p>
      </dgm:t>
    </dgm:pt>
    <dgm:pt modelId="{97F76A49-25F1-4F59-9788-0CD26611B558}" type="pres">
      <dgm:prSet presAssocID="{83C99533-2FCD-4918-A6B1-BB0554E77D5E}" presName="root2" presStyleCnt="0"/>
      <dgm:spPr/>
    </dgm:pt>
    <dgm:pt modelId="{68433739-C9F5-4D11-845E-894BA8FD3F8F}" type="pres">
      <dgm:prSet presAssocID="{83C99533-2FCD-4918-A6B1-BB0554E77D5E}" presName="LevelTwoTextNode" presStyleLbl="node2" presStyleIdx="1" presStyleCnt="2" custScaleX="154615" custLinFactNeighborX="-3695" custLinFactNeighborY="-189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858E2D-A07E-4F97-A309-9BC0AE01B0C2}" type="pres">
      <dgm:prSet presAssocID="{83C99533-2FCD-4918-A6B1-BB0554E77D5E}" presName="level3hierChild" presStyleCnt="0"/>
      <dgm:spPr/>
    </dgm:pt>
    <dgm:pt modelId="{EB1C6171-4413-4084-98D9-255DB13854F9}" type="pres">
      <dgm:prSet presAssocID="{2845DE44-B784-486D-AD75-24BE57DF6247}" presName="conn2-1" presStyleLbl="parChTrans1D3" presStyleIdx="6" presStyleCnt="10"/>
      <dgm:spPr/>
      <dgm:t>
        <a:bodyPr/>
        <a:lstStyle/>
        <a:p>
          <a:endParaRPr lang="en-US"/>
        </a:p>
      </dgm:t>
    </dgm:pt>
    <dgm:pt modelId="{C953B30B-0C40-48FB-8F82-CB2F78052379}" type="pres">
      <dgm:prSet presAssocID="{2845DE44-B784-486D-AD75-24BE57DF6247}" presName="connTx" presStyleLbl="parChTrans1D3" presStyleIdx="6" presStyleCnt="10"/>
      <dgm:spPr/>
      <dgm:t>
        <a:bodyPr/>
        <a:lstStyle/>
        <a:p>
          <a:endParaRPr lang="en-US"/>
        </a:p>
      </dgm:t>
    </dgm:pt>
    <dgm:pt modelId="{73D7F75D-133C-4F99-BCC7-63482FC7E093}" type="pres">
      <dgm:prSet presAssocID="{3511CA4E-9EA4-46A1-90C3-00F5B8F91069}" presName="root2" presStyleCnt="0"/>
      <dgm:spPr/>
    </dgm:pt>
    <dgm:pt modelId="{8C398437-8F2A-4959-982A-DE317258A90F}" type="pres">
      <dgm:prSet presAssocID="{3511CA4E-9EA4-46A1-90C3-00F5B8F91069}" presName="LevelTwoTextNode" presStyleLbl="node3" presStyleIdx="6" presStyleCnt="10" custScaleX="126134" custScaleY="91897" custLinFactNeighborX="2486" custLinFactNeighborY="365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113FB0-DDB4-4454-A827-ED06175C9662}" type="pres">
      <dgm:prSet presAssocID="{3511CA4E-9EA4-46A1-90C3-00F5B8F91069}" presName="level3hierChild" presStyleCnt="0"/>
      <dgm:spPr/>
    </dgm:pt>
    <dgm:pt modelId="{E24CF3A6-ED7F-4567-B069-13A855D02177}" type="pres">
      <dgm:prSet presAssocID="{2751383A-6C36-4BE8-A22A-8918C2F793DB}" presName="conn2-1" presStyleLbl="parChTrans1D3" presStyleIdx="7" presStyleCnt="10"/>
      <dgm:spPr/>
      <dgm:t>
        <a:bodyPr/>
        <a:lstStyle/>
        <a:p>
          <a:endParaRPr lang="en-US"/>
        </a:p>
      </dgm:t>
    </dgm:pt>
    <dgm:pt modelId="{658D7FAD-C67B-4BCD-BA5B-B027622241BE}" type="pres">
      <dgm:prSet presAssocID="{2751383A-6C36-4BE8-A22A-8918C2F793DB}" presName="connTx" presStyleLbl="parChTrans1D3" presStyleIdx="7" presStyleCnt="10"/>
      <dgm:spPr/>
      <dgm:t>
        <a:bodyPr/>
        <a:lstStyle/>
        <a:p>
          <a:endParaRPr lang="en-US"/>
        </a:p>
      </dgm:t>
    </dgm:pt>
    <dgm:pt modelId="{290B74F8-7534-4E43-8F27-1464A1A5DCC1}" type="pres">
      <dgm:prSet presAssocID="{0347F7E3-85F2-47A4-9EB6-3E55F513558D}" presName="root2" presStyleCnt="0"/>
      <dgm:spPr/>
    </dgm:pt>
    <dgm:pt modelId="{F8AB9F50-0549-43FD-BD03-884E4C5127A0}" type="pres">
      <dgm:prSet presAssocID="{0347F7E3-85F2-47A4-9EB6-3E55F513558D}" presName="LevelTwoTextNode" presStyleLbl="node3" presStyleIdx="7" presStyleCnt="10" custLinFactNeighborX="21311" custLinFactNeighborY="300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CFE63F-6A36-46DC-881D-95C256ED6D80}" type="pres">
      <dgm:prSet presAssocID="{0347F7E3-85F2-47A4-9EB6-3E55F513558D}" presName="level3hierChild" presStyleCnt="0"/>
      <dgm:spPr/>
    </dgm:pt>
    <dgm:pt modelId="{A77C4348-4A53-42FA-BD2A-3C9C2A9CBE97}" type="pres">
      <dgm:prSet presAssocID="{43A76618-70B0-4DC2-AEAE-A479C6641EFE}" presName="conn2-1" presStyleLbl="parChTrans1D3" presStyleIdx="8" presStyleCnt="10"/>
      <dgm:spPr/>
      <dgm:t>
        <a:bodyPr/>
        <a:lstStyle/>
        <a:p>
          <a:endParaRPr lang="en-US"/>
        </a:p>
      </dgm:t>
    </dgm:pt>
    <dgm:pt modelId="{639A4632-DAF9-470C-B7C3-105F609B5CC6}" type="pres">
      <dgm:prSet presAssocID="{43A76618-70B0-4DC2-AEAE-A479C6641EFE}" presName="connTx" presStyleLbl="parChTrans1D3" presStyleIdx="8" presStyleCnt="10"/>
      <dgm:spPr/>
      <dgm:t>
        <a:bodyPr/>
        <a:lstStyle/>
        <a:p>
          <a:endParaRPr lang="en-US"/>
        </a:p>
      </dgm:t>
    </dgm:pt>
    <dgm:pt modelId="{AEFA5F3E-F3EA-425B-A93F-51BFF90B7D4D}" type="pres">
      <dgm:prSet presAssocID="{816C58EF-1A83-4B7F-BADA-BD8A7971BC15}" presName="root2" presStyleCnt="0"/>
      <dgm:spPr/>
    </dgm:pt>
    <dgm:pt modelId="{7A4E6866-ECE1-414D-BE55-2361049485AD}" type="pres">
      <dgm:prSet presAssocID="{816C58EF-1A83-4B7F-BADA-BD8A7971BC15}" presName="LevelTwoTextNode" presStyleLbl="node3" presStyleIdx="8" presStyleCnt="10" custScaleX="111951" custLinFactNeighborX="21311" custLinFactNeighborY="154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B36C8C-88C5-4A69-AEF8-D82FB02C2A52}" type="pres">
      <dgm:prSet presAssocID="{816C58EF-1A83-4B7F-BADA-BD8A7971BC15}" presName="level3hierChild" presStyleCnt="0"/>
      <dgm:spPr/>
    </dgm:pt>
    <dgm:pt modelId="{AC74035F-1AAC-4285-9D6B-4982D9068167}" type="pres">
      <dgm:prSet presAssocID="{1C0E30BB-0A8B-41B4-9577-AD46677E3EA0}" presName="conn2-1" presStyleLbl="parChTrans1D3" presStyleIdx="9" presStyleCnt="10"/>
      <dgm:spPr/>
      <dgm:t>
        <a:bodyPr/>
        <a:lstStyle/>
        <a:p>
          <a:endParaRPr lang="en-US"/>
        </a:p>
      </dgm:t>
    </dgm:pt>
    <dgm:pt modelId="{D796FCCE-E57E-43C5-B749-5165999DA37C}" type="pres">
      <dgm:prSet presAssocID="{1C0E30BB-0A8B-41B4-9577-AD46677E3EA0}" presName="connTx" presStyleLbl="parChTrans1D3" presStyleIdx="9" presStyleCnt="10"/>
      <dgm:spPr/>
      <dgm:t>
        <a:bodyPr/>
        <a:lstStyle/>
        <a:p>
          <a:endParaRPr lang="en-US"/>
        </a:p>
      </dgm:t>
    </dgm:pt>
    <dgm:pt modelId="{762C760E-E5A8-4238-9539-11BBF610050D}" type="pres">
      <dgm:prSet presAssocID="{17A49C39-1B46-42D8-8F75-AD4D3993606E}" presName="root2" presStyleCnt="0"/>
      <dgm:spPr/>
    </dgm:pt>
    <dgm:pt modelId="{102D9F38-874D-4BCA-B119-CFC3B1B6F59D}" type="pres">
      <dgm:prSet presAssocID="{17A49C39-1B46-42D8-8F75-AD4D3993606E}" presName="LevelTwoTextNode" presStyleLbl="node3" presStyleIdx="9" presStyleCnt="10" custScaleX="126563" custLinFactNeighborX="8761" custLinFactNeighborY="12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BB53DD-43C0-46FF-9540-3B8559F9DB7B}" type="pres">
      <dgm:prSet presAssocID="{17A49C39-1B46-42D8-8F75-AD4D3993606E}" presName="level3hierChild" presStyleCnt="0"/>
      <dgm:spPr/>
    </dgm:pt>
  </dgm:ptLst>
  <dgm:cxnLst>
    <dgm:cxn modelId="{3A9554D7-3739-4E24-BDE3-6CD43C1C1BE2}" type="presOf" srcId="{639E7054-9FE0-4765-87EE-F70FDCA4E58A}" destId="{0459608C-4715-4AE1-87E2-EC6A7C479C7F}" srcOrd="0" destOrd="0" presId="urn:microsoft.com/office/officeart/2005/8/layout/hierarchy2"/>
    <dgm:cxn modelId="{A405F8C6-24B8-4B47-B161-A05D9D72D58A}" type="presOf" srcId="{9A064A1C-5796-486A-97F2-46D43FBCE08A}" destId="{B511C1B3-2CAC-4D4D-B894-7C7FBA217217}" srcOrd="0" destOrd="0" presId="urn:microsoft.com/office/officeart/2005/8/layout/hierarchy2"/>
    <dgm:cxn modelId="{AE730A73-C0D7-4511-B54B-8074E4039D34}" srcId="{7DC541AF-BCB3-46E5-9F87-DD9CF2756301}" destId="{639E7054-9FE0-4765-87EE-F70FDCA4E58A}" srcOrd="5" destOrd="0" parTransId="{37FDA73F-2138-4467-BED8-6496C808AAB7}" sibTransId="{C5EECBC3-6E8C-43AB-9280-74D3941F179F}"/>
    <dgm:cxn modelId="{28B8A524-BF10-4947-9AEC-6A1DCF766E2D}" type="presOf" srcId="{37FDA73F-2138-4467-BED8-6496C808AAB7}" destId="{EF64FCC0-B620-4B7A-A229-9DAA93026067}" srcOrd="1" destOrd="0" presId="urn:microsoft.com/office/officeart/2005/8/layout/hierarchy2"/>
    <dgm:cxn modelId="{03D431F6-3ED9-428F-92C0-D9BF71709C63}" type="presOf" srcId="{00E2D0C7-D4CA-4572-8071-55CBFFE25545}" destId="{8702F4BE-348A-45E9-B3ED-EB238664B847}" srcOrd="0" destOrd="0" presId="urn:microsoft.com/office/officeart/2005/8/layout/hierarchy2"/>
    <dgm:cxn modelId="{0413696F-8074-40DB-BA3D-122B7EBFED89}" srcId="{83C99533-2FCD-4918-A6B1-BB0554E77D5E}" destId="{3511CA4E-9EA4-46A1-90C3-00F5B8F91069}" srcOrd="0" destOrd="0" parTransId="{2845DE44-B784-486D-AD75-24BE57DF6247}" sibTransId="{3AB1000A-6CA9-40F7-B509-A17B443CF2AC}"/>
    <dgm:cxn modelId="{306AD0CC-22E3-4CB0-BCDC-EEB582029754}" type="presOf" srcId="{2751383A-6C36-4BE8-A22A-8918C2F793DB}" destId="{E24CF3A6-ED7F-4567-B069-13A855D02177}" srcOrd="0" destOrd="0" presId="urn:microsoft.com/office/officeart/2005/8/layout/hierarchy2"/>
    <dgm:cxn modelId="{10355059-B5AB-4C74-B8BE-9DC9A7CB9FA3}" type="presOf" srcId="{52E81569-D5D5-4599-AC72-3DBDD8E3088B}" destId="{C0A30951-0352-4E70-90AB-5D7F4A0B0630}" srcOrd="0" destOrd="0" presId="urn:microsoft.com/office/officeart/2005/8/layout/hierarchy2"/>
    <dgm:cxn modelId="{C2A8446D-E98A-49FD-A80D-D81D055597C4}" type="presOf" srcId="{43A76618-70B0-4DC2-AEAE-A479C6641EFE}" destId="{639A4632-DAF9-470C-B7C3-105F609B5CC6}" srcOrd="1" destOrd="0" presId="urn:microsoft.com/office/officeart/2005/8/layout/hierarchy2"/>
    <dgm:cxn modelId="{6C91BB40-41AF-4929-8596-C769EDB7C6F9}" srcId="{83C99533-2FCD-4918-A6B1-BB0554E77D5E}" destId="{0347F7E3-85F2-47A4-9EB6-3E55F513558D}" srcOrd="1" destOrd="0" parTransId="{2751383A-6C36-4BE8-A22A-8918C2F793DB}" sibTransId="{F0EEB3F4-4457-48D1-92C5-5D1895A3B782}"/>
    <dgm:cxn modelId="{0AA48B26-5754-4537-B1F8-60210EF075FD}" type="presOf" srcId="{816C58EF-1A83-4B7F-BADA-BD8A7971BC15}" destId="{7A4E6866-ECE1-414D-BE55-2361049485AD}" srcOrd="0" destOrd="0" presId="urn:microsoft.com/office/officeart/2005/8/layout/hierarchy2"/>
    <dgm:cxn modelId="{9DBD6229-263D-4734-98ED-B34E3A523D45}" srcId="{C10394F3-DB78-46C4-8920-ED886DF1692F}" destId="{6AC3EF17-B3F9-49D3-9D6A-8FC04F9C1F3C}" srcOrd="0" destOrd="0" parTransId="{EDD0C3B9-3F8D-484F-83ED-E918ACC95C61}" sibTransId="{0E8CB38C-7921-49EC-8320-546B1B2E7542}"/>
    <dgm:cxn modelId="{CCB81C52-8F8A-44CF-9DA6-1B8A265BB94D}" type="presOf" srcId="{17A49C39-1B46-42D8-8F75-AD4D3993606E}" destId="{102D9F38-874D-4BCA-B119-CFC3B1B6F59D}" srcOrd="0" destOrd="0" presId="urn:microsoft.com/office/officeart/2005/8/layout/hierarchy2"/>
    <dgm:cxn modelId="{0840A84F-96C5-44C7-8FCB-DECDA91EA505}" type="presOf" srcId="{6AC3EF17-B3F9-49D3-9D6A-8FC04F9C1F3C}" destId="{3C87548B-A498-4D06-8729-015EBCC28374}" srcOrd="0" destOrd="0" presId="urn:microsoft.com/office/officeart/2005/8/layout/hierarchy2"/>
    <dgm:cxn modelId="{DED53C84-862C-467E-A881-74CD27FBEC31}" srcId="{7DC541AF-BCB3-46E5-9F87-DD9CF2756301}" destId="{8795075B-9589-4D09-854B-805B64A051A2}" srcOrd="4" destOrd="0" parTransId="{93ADB6B3-81F1-47F6-BA3D-0C46C16EA001}" sibTransId="{507B9248-D467-4DF2-8F92-11645395CFC8}"/>
    <dgm:cxn modelId="{F3928C38-0F86-4B3A-A00D-A78FC51DD923}" srcId="{83C99533-2FCD-4918-A6B1-BB0554E77D5E}" destId="{17A49C39-1B46-42D8-8F75-AD4D3993606E}" srcOrd="3" destOrd="0" parTransId="{1C0E30BB-0A8B-41B4-9577-AD46677E3EA0}" sibTransId="{DA8B3F39-AAFB-4B13-AA97-CCC0E91E81F8}"/>
    <dgm:cxn modelId="{ECD44B98-9A25-4B27-833F-C1A9CA6087AB}" srcId="{83C99533-2FCD-4918-A6B1-BB0554E77D5E}" destId="{816C58EF-1A83-4B7F-BADA-BD8A7971BC15}" srcOrd="2" destOrd="0" parTransId="{43A76618-70B0-4DC2-AEAE-A479C6641EFE}" sibTransId="{AA2D246A-8380-4494-B526-C3BE17259AD0}"/>
    <dgm:cxn modelId="{7147A1C4-DD3B-404E-A9EF-B005251FE6FA}" type="presOf" srcId="{98577087-59F1-47AA-951C-3FBCD5D84C21}" destId="{874A31F1-6864-4329-BD9B-D0528825AD00}" srcOrd="0" destOrd="0" presId="urn:microsoft.com/office/officeart/2005/8/layout/hierarchy2"/>
    <dgm:cxn modelId="{99120EA8-5CFF-41E0-AC80-FF370B63AC5E}" type="presOf" srcId="{39418F99-AD19-4A09-A89D-1E80599418F6}" destId="{4D914232-766A-4D55-9E07-7AB4E01DA037}" srcOrd="0" destOrd="0" presId="urn:microsoft.com/office/officeart/2005/8/layout/hierarchy2"/>
    <dgm:cxn modelId="{C60052C9-D6B4-4EAD-8DDB-E07449257E75}" type="presOf" srcId="{C10394F3-DB78-46C4-8920-ED886DF1692F}" destId="{CC80376C-5A09-40F4-9137-9D023506F25E}" srcOrd="0" destOrd="0" presId="urn:microsoft.com/office/officeart/2005/8/layout/hierarchy2"/>
    <dgm:cxn modelId="{A187D07A-AEA4-4FFB-BA2F-F6C28B69A741}" type="presOf" srcId="{0347F7E3-85F2-47A4-9EB6-3E55F513558D}" destId="{F8AB9F50-0549-43FD-BD03-884E4C5127A0}" srcOrd="0" destOrd="0" presId="urn:microsoft.com/office/officeart/2005/8/layout/hierarchy2"/>
    <dgm:cxn modelId="{30A2505E-C803-4EC8-A6CD-26896CB7028D}" type="presOf" srcId="{1C0E30BB-0A8B-41B4-9577-AD46677E3EA0}" destId="{D796FCCE-E57E-43C5-B749-5165999DA37C}" srcOrd="1" destOrd="0" presId="urn:microsoft.com/office/officeart/2005/8/layout/hierarchy2"/>
    <dgm:cxn modelId="{DECC8654-08E6-4A9D-8854-D220A058B448}" type="presOf" srcId="{93ADB6B3-81F1-47F6-BA3D-0C46C16EA001}" destId="{52D67F71-3806-437A-B38E-81DD171F50AA}" srcOrd="0" destOrd="0" presId="urn:microsoft.com/office/officeart/2005/8/layout/hierarchy2"/>
    <dgm:cxn modelId="{217ADB70-5B50-47D9-8214-06E21C38937B}" type="presOf" srcId="{93ADB6B3-81F1-47F6-BA3D-0C46C16EA001}" destId="{7521B5F9-5661-4E3C-8725-D4C43DA70A53}" srcOrd="1" destOrd="0" presId="urn:microsoft.com/office/officeart/2005/8/layout/hierarchy2"/>
    <dgm:cxn modelId="{4A899B66-0876-4C86-8A49-C9DE7A7AD95F}" type="presOf" srcId="{00E2D0C7-D4CA-4572-8071-55CBFFE25545}" destId="{DBA1350F-BAA2-4F2A-88CB-7312A8D57303}" srcOrd="1" destOrd="0" presId="urn:microsoft.com/office/officeart/2005/8/layout/hierarchy2"/>
    <dgm:cxn modelId="{59EB36D1-6CAE-491D-89A4-D1B18196795A}" type="presOf" srcId="{7DC541AF-BCB3-46E5-9F87-DD9CF2756301}" destId="{6C745BB4-F11C-4ECE-80ED-48B8CCEEEBBF}" srcOrd="0" destOrd="0" presId="urn:microsoft.com/office/officeart/2005/8/layout/hierarchy2"/>
    <dgm:cxn modelId="{14B488FF-C50A-491E-82DC-CAA92DD9E19D}" type="presOf" srcId="{FFF77006-CC67-4527-B91E-69229F3F032E}" destId="{15327549-2FD1-45C8-9510-7D70DE26EF9F}" srcOrd="0" destOrd="0" presId="urn:microsoft.com/office/officeart/2005/8/layout/hierarchy2"/>
    <dgm:cxn modelId="{5AD35CC1-5E62-4A2F-854C-FAD580BA2213}" type="presOf" srcId="{52E81569-D5D5-4599-AC72-3DBDD8E3088B}" destId="{FBEBAC7A-3160-4861-A6A1-13FF71B61FD0}" srcOrd="1" destOrd="0" presId="urn:microsoft.com/office/officeart/2005/8/layout/hierarchy2"/>
    <dgm:cxn modelId="{7EDBB0A1-F2EC-4F7D-9B24-313CE873F5EE}" srcId="{7DC541AF-BCB3-46E5-9F87-DD9CF2756301}" destId="{64E89B69-907E-4E70-ACA2-CC5EF7DD3C02}" srcOrd="0" destOrd="0" parTransId="{E0263014-949E-4688-8BDB-547AC89B8EE2}" sibTransId="{5541328B-0301-4B9C-9A0A-80D1FE68B140}"/>
    <dgm:cxn modelId="{ED398DC8-7234-4428-A922-3BF2BE8BC396}" type="presOf" srcId="{98577087-59F1-47AA-951C-3FBCD5D84C21}" destId="{0BD871CF-5580-4BBB-AB34-A6DFB0323C76}" srcOrd="1" destOrd="0" presId="urn:microsoft.com/office/officeart/2005/8/layout/hierarchy2"/>
    <dgm:cxn modelId="{59B59162-9F1D-41EF-B36C-EEEA457D25C9}" srcId="{7DC541AF-BCB3-46E5-9F87-DD9CF2756301}" destId="{9A064A1C-5796-486A-97F2-46D43FBCE08A}" srcOrd="3" destOrd="0" parTransId="{98577087-59F1-47AA-951C-3FBCD5D84C21}" sibTransId="{D0A03A20-CBA2-406A-97B0-98965647BF92}"/>
    <dgm:cxn modelId="{FAFDD561-E19F-4089-9522-9EDEB674DF08}" type="presOf" srcId="{8795075B-9589-4D09-854B-805B64A051A2}" destId="{AF0E732E-C277-4BEC-9D2F-6D891F065506}" srcOrd="0" destOrd="0" presId="urn:microsoft.com/office/officeart/2005/8/layout/hierarchy2"/>
    <dgm:cxn modelId="{DBC75103-B4D5-47DB-AD50-8CF8A828F5FC}" type="presOf" srcId="{37FDA73F-2138-4467-BED8-6496C808AAB7}" destId="{57062EC3-D3D2-415E-B8E4-8109FA242F3B}" srcOrd="0" destOrd="0" presId="urn:microsoft.com/office/officeart/2005/8/layout/hierarchy2"/>
    <dgm:cxn modelId="{3D71EBC7-16D6-4A72-9B8C-6B3AE2AAEEFC}" type="presOf" srcId="{39418F99-AD19-4A09-A89D-1E80599418F6}" destId="{6FCBB8C1-F334-4C61-9C4F-1052404D7E70}" srcOrd="1" destOrd="0" presId="urn:microsoft.com/office/officeart/2005/8/layout/hierarchy2"/>
    <dgm:cxn modelId="{508621D2-7CBF-425C-A2FB-5EE54F075A2A}" srcId="{7DC541AF-BCB3-46E5-9F87-DD9CF2756301}" destId="{E831A448-33E2-45D9-AA28-6479D2455202}" srcOrd="2" destOrd="0" parTransId="{6E59F740-2324-4FEA-B532-4CA6EACA81F9}" sibTransId="{B06DFE99-DBF7-4D9C-AB4A-FE8B19A2C93F}"/>
    <dgm:cxn modelId="{B0E38F27-1700-4D86-A6D3-571E7A355DE4}" srcId="{7DC541AF-BCB3-46E5-9F87-DD9CF2756301}" destId="{FFF77006-CC67-4527-B91E-69229F3F032E}" srcOrd="1" destOrd="0" parTransId="{39418F99-AD19-4A09-A89D-1E80599418F6}" sibTransId="{A57B0EE6-6F3A-45A7-BA59-493BC7BA20DA}"/>
    <dgm:cxn modelId="{4286E2A6-9832-424A-87E1-5638C3F7CE23}" type="presOf" srcId="{E0263014-949E-4688-8BDB-547AC89B8EE2}" destId="{E295ED07-24B9-4360-B56F-2D406B8C8120}" srcOrd="0" destOrd="0" presId="urn:microsoft.com/office/officeart/2005/8/layout/hierarchy2"/>
    <dgm:cxn modelId="{38DEB5C8-E1C6-406D-824D-D2381F2E07B9}" type="presOf" srcId="{2751383A-6C36-4BE8-A22A-8918C2F793DB}" destId="{658D7FAD-C67B-4BCD-BA5B-B027622241BE}" srcOrd="1" destOrd="0" presId="urn:microsoft.com/office/officeart/2005/8/layout/hierarchy2"/>
    <dgm:cxn modelId="{11565FD3-72FA-429D-94E4-D3EDC8ED5A4C}" type="presOf" srcId="{1C0E30BB-0A8B-41B4-9577-AD46677E3EA0}" destId="{AC74035F-1AAC-4285-9D6B-4982D9068167}" srcOrd="0" destOrd="0" presId="urn:microsoft.com/office/officeart/2005/8/layout/hierarchy2"/>
    <dgm:cxn modelId="{072A3720-4A83-419F-ADB1-4B49A754E2A2}" type="presOf" srcId="{3511CA4E-9EA4-46A1-90C3-00F5B8F91069}" destId="{8C398437-8F2A-4959-982A-DE317258A90F}" srcOrd="0" destOrd="0" presId="urn:microsoft.com/office/officeart/2005/8/layout/hierarchy2"/>
    <dgm:cxn modelId="{6AAF3BD5-AD48-4441-8885-8874DA463029}" type="presOf" srcId="{83C99533-2FCD-4918-A6B1-BB0554E77D5E}" destId="{68433739-C9F5-4D11-845E-894BA8FD3F8F}" srcOrd="0" destOrd="0" presId="urn:microsoft.com/office/officeart/2005/8/layout/hierarchy2"/>
    <dgm:cxn modelId="{160B7A77-963A-4B82-AD7A-0045A9D4C1BA}" type="presOf" srcId="{E831A448-33E2-45D9-AA28-6479D2455202}" destId="{6895DC60-7B75-457E-80E8-4372C7B0FA91}" srcOrd="0" destOrd="0" presId="urn:microsoft.com/office/officeart/2005/8/layout/hierarchy2"/>
    <dgm:cxn modelId="{12CF8DAE-F7CE-4E1C-8BE8-E0EF74F517EA}" type="presOf" srcId="{2845DE44-B784-486D-AD75-24BE57DF6247}" destId="{EB1C6171-4413-4084-98D9-255DB13854F9}" srcOrd="0" destOrd="0" presId="urn:microsoft.com/office/officeart/2005/8/layout/hierarchy2"/>
    <dgm:cxn modelId="{54BB60B0-B051-4A4A-8047-2FBC58A219C7}" type="presOf" srcId="{64E89B69-907E-4E70-ACA2-CC5EF7DD3C02}" destId="{F9844F01-0642-4F14-8B96-AC1F73B634CD}" srcOrd="0" destOrd="0" presId="urn:microsoft.com/office/officeart/2005/8/layout/hierarchy2"/>
    <dgm:cxn modelId="{07206D74-B9BE-448C-B6A7-2EF77559FA6A}" type="presOf" srcId="{E0263014-949E-4688-8BDB-547AC89B8EE2}" destId="{E759767C-BBA9-48E4-9C3E-88FE59147DFB}" srcOrd="1" destOrd="0" presId="urn:microsoft.com/office/officeart/2005/8/layout/hierarchy2"/>
    <dgm:cxn modelId="{4BFD7248-E233-4822-82B5-57FCDCF732C1}" type="presOf" srcId="{6E59F740-2324-4FEA-B532-4CA6EACA81F9}" destId="{515FFEF4-EB76-4F2A-84CA-9D5CD67845CB}" srcOrd="0" destOrd="0" presId="urn:microsoft.com/office/officeart/2005/8/layout/hierarchy2"/>
    <dgm:cxn modelId="{3C290CCC-54C3-4732-8FC2-A5BF567FDBDF}" type="presOf" srcId="{2845DE44-B784-486D-AD75-24BE57DF6247}" destId="{C953B30B-0C40-48FB-8F82-CB2F78052379}" srcOrd="1" destOrd="0" presId="urn:microsoft.com/office/officeart/2005/8/layout/hierarchy2"/>
    <dgm:cxn modelId="{B01E386B-04A4-4F13-B9CB-15C9ADEDFBFD}" type="presOf" srcId="{43A76618-70B0-4DC2-AEAE-A479C6641EFE}" destId="{A77C4348-4A53-42FA-BD2A-3C9C2A9CBE97}" srcOrd="0" destOrd="0" presId="urn:microsoft.com/office/officeart/2005/8/layout/hierarchy2"/>
    <dgm:cxn modelId="{95DF4817-C21A-4156-AF25-8164583D43AC}" type="presOf" srcId="{6E59F740-2324-4FEA-B532-4CA6EACA81F9}" destId="{085945A6-1B61-4CC2-8383-BAD3AE0839E8}" srcOrd="1" destOrd="0" presId="urn:microsoft.com/office/officeart/2005/8/layout/hierarchy2"/>
    <dgm:cxn modelId="{918CCC64-366E-4426-9EDF-91AD3331E6D5}" srcId="{6AC3EF17-B3F9-49D3-9D6A-8FC04F9C1F3C}" destId="{83C99533-2FCD-4918-A6B1-BB0554E77D5E}" srcOrd="1" destOrd="0" parTransId="{00E2D0C7-D4CA-4572-8071-55CBFFE25545}" sibTransId="{8B62C90B-8D38-4789-AFC6-F8E9DFD8E96C}"/>
    <dgm:cxn modelId="{25200DBB-CD8E-4F90-B0DE-4325C13C8FF4}" srcId="{6AC3EF17-B3F9-49D3-9D6A-8FC04F9C1F3C}" destId="{7DC541AF-BCB3-46E5-9F87-DD9CF2756301}" srcOrd="0" destOrd="0" parTransId="{52E81569-D5D5-4599-AC72-3DBDD8E3088B}" sibTransId="{FB508E7A-AE2B-4F87-B2CE-88E760405A19}"/>
    <dgm:cxn modelId="{F68E6B9E-7089-4D87-8CC1-4EEB2796A1A9}" type="presParOf" srcId="{CC80376C-5A09-40F4-9137-9D023506F25E}" destId="{5E41842E-C45C-4950-BFFD-33FC4E9052E1}" srcOrd="0" destOrd="0" presId="urn:microsoft.com/office/officeart/2005/8/layout/hierarchy2"/>
    <dgm:cxn modelId="{C9F01ED3-B5BD-4421-8F16-A7A5DF2467EB}" type="presParOf" srcId="{5E41842E-C45C-4950-BFFD-33FC4E9052E1}" destId="{3C87548B-A498-4D06-8729-015EBCC28374}" srcOrd="0" destOrd="0" presId="urn:microsoft.com/office/officeart/2005/8/layout/hierarchy2"/>
    <dgm:cxn modelId="{5BAA943C-FCF1-4FEA-A49E-9C37849B3232}" type="presParOf" srcId="{5E41842E-C45C-4950-BFFD-33FC4E9052E1}" destId="{9D894AB2-67C4-475F-A089-88ACEBF75F96}" srcOrd="1" destOrd="0" presId="urn:microsoft.com/office/officeart/2005/8/layout/hierarchy2"/>
    <dgm:cxn modelId="{0C807328-A1DA-43E4-A32F-C937A55D9D50}" type="presParOf" srcId="{9D894AB2-67C4-475F-A089-88ACEBF75F96}" destId="{C0A30951-0352-4E70-90AB-5D7F4A0B0630}" srcOrd="0" destOrd="0" presId="urn:microsoft.com/office/officeart/2005/8/layout/hierarchy2"/>
    <dgm:cxn modelId="{AD93EADA-98ED-4FAF-B712-F1FD3F50D6C4}" type="presParOf" srcId="{C0A30951-0352-4E70-90AB-5D7F4A0B0630}" destId="{FBEBAC7A-3160-4861-A6A1-13FF71B61FD0}" srcOrd="0" destOrd="0" presId="urn:microsoft.com/office/officeart/2005/8/layout/hierarchy2"/>
    <dgm:cxn modelId="{747E3B3D-B416-4899-80E5-1FE1229AEAD5}" type="presParOf" srcId="{9D894AB2-67C4-475F-A089-88ACEBF75F96}" destId="{80A6D42F-FE51-409C-AABD-B81187248A73}" srcOrd="1" destOrd="0" presId="urn:microsoft.com/office/officeart/2005/8/layout/hierarchy2"/>
    <dgm:cxn modelId="{2F39B4CD-5AB0-4D0F-BDDD-469968EEEDF8}" type="presParOf" srcId="{80A6D42F-FE51-409C-AABD-B81187248A73}" destId="{6C745BB4-F11C-4ECE-80ED-48B8CCEEEBBF}" srcOrd="0" destOrd="0" presId="urn:microsoft.com/office/officeart/2005/8/layout/hierarchy2"/>
    <dgm:cxn modelId="{122A7C28-F3CE-43FE-8CDD-E45451513934}" type="presParOf" srcId="{80A6D42F-FE51-409C-AABD-B81187248A73}" destId="{3E34361B-21E0-4A22-8338-B4F1A1BF46B0}" srcOrd="1" destOrd="0" presId="urn:microsoft.com/office/officeart/2005/8/layout/hierarchy2"/>
    <dgm:cxn modelId="{07FD93D8-0177-4A9D-9236-F62F7F6B5B25}" type="presParOf" srcId="{3E34361B-21E0-4A22-8338-B4F1A1BF46B0}" destId="{E295ED07-24B9-4360-B56F-2D406B8C8120}" srcOrd="0" destOrd="0" presId="urn:microsoft.com/office/officeart/2005/8/layout/hierarchy2"/>
    <dgm:cxn modelId="{FAC4581E-9A93-421E-8659-AB80C9B59B0F}" type="presParOf" srcId="{E295ED07-24B9-4360-B56F-2D406B8C8120}" destId="{E759767C-BBA9-48E4-9C3E-88FE59147DFB}" srcOrd="0" destOrd="0" presId="urn:microsoft.com/office/officeart/2005/8/layout/hierarchy2"/>
    <dgm:cxn modelId="{92596F78-2315-4611-8EBE-18AEF29EC475}" type="presParOf" srcId="{3E34361B-21E0-4A22-8338-B4F1A1BF46B0}" destId="{4C30BD38-BBDC-4409-B61F-24B078F03166}" srcOrd="1" destOrd="0" presId="urn:microsoft.com/office/officeart/2005/8/layout/hierarchy2"/>
    <dgm:cxn modelId="{920A182E-29C7-4096-99C1-1464AC9A2052}" type="presParOf" srcId="{4C30BD38-BBDC-4409-B61F-24B078F03166}" destId="{F9844F01-0642-4F14-8B96-AC1F73B634CD}" srcOrd="0" destOrd="0" presId="urn:microsoft.com/office/officeart/2005/8/layout/hierarchy2"/>
    <dgm:cxn modelId="{60E47186-6C8A-4F9F-8C70-844704F53043}" type="presParOf" srcId="{4C30BD38-BBDC-4409-B61F-24B078F03166}" destId="{EBE06D57-10F2-448A-9D07-B8D0F057DF53}" srcOrd="1" destOrd="0" presId="urn:microsoft.com/office/officeart/2005/8/layout/hierarchy2"/>
    <dgm:cxn modelId="{419C5C2A-6EDE-4363-8881-8573634E85BD}" type="presParOf" srcId="{3E34361B-21E0-4A22-8338-B4F1A1BF46B0}" destId="{4D914232-766A-4D55-9E07-7AB4E01DA037}" srcOrd="2" destOrd="0" presId="urn:microsoft.com/office/officeart/2005/8/layout/hierarchy2"/>
    <dgm:cxn modelId="{17BB3008-42E0-4CB6-925F-6608529E3A51}" type="presParOf" srcId="{4D914232-766A-4D55-9E07-7AB4E01DA037}" destId="{6FCBB8C1-F334-4C61-9C4F-1052404D7E70}" srcOrd="0" destOrd="0" presId="urn:microsoft.com/office/officeart/2005/8/layout/hierarchy2"/>
    <dgm:cxn modelId="{D0056DD3-7A0B-42A1-8FFE-12E0415C79F7}" type="presParOf" srcId="{3E34361B-21E0-4A22-8338-B4F1A1BF46B0}" destId="{C324D180-F26D-412D-9E2C-4CECFD4D7CEA}" srcOrd="3" destOrd="0" presId="urn:microsoft.com/office/officeart/2005/8/layout/hierarchy2"/>
    <dgm:cxn modelId="{735F0E8B-9FDA-4DB9-ABEA-DD19CA100235}" type="presParOf" srcId="{C324D180-F26D-412D-9E2C-4CECFD4D7CEA}" destId="{15327549-2FD1-45C8-9510-7D70DE26EF9F}" srcOrd="0" destOrd="0" presId="urn:microsoft.com/office/officeart/2005/8/layout/hierarchy2"/>
    <dgm:cxn modelId="{CDEB0DA7-2CF6-4331-BC78-9D2619C75E29}" type="presParOf" srcId="{C324D180-F26D-412D-9E2C-4CECFD4D7CEA}" destId="{1B245268-0BE3-46A3-AC5D-0A7418D51CC4}" srcOrd="1" destOrd="0" presId="urn:microsoft.com/office/officeart/2005/8/layout/hierarchy2"/>
    <dgm:cxn modelId="{EF815D64-C6E3-4871-95DC-D45BB9B48931}" type="presParOf" srcId="{3E34361B-21E0-4A22-8338-B4F1A1BF46B0}" destId="{515FFEF4-EB76-4F2A-84CA-9D5CD67845CB}" srcOrd="4" destOrd="0" presId="urn:microsoft.com/office/officeart/2005/8/layout/hierarchy2"/>
    <dgm:cxn modelId="{9636143F-14A4-4A45-8DEB-745E35C3F8E6}" type="presParOf" srcId="{515FFEF4-EB76-4F2A-84CA-9D5CD67845CB}" destId="{085945A6-1B61-4CC2-8383-BAD3AE0839E8}" srcOrd="0" destOrd="0" presId="urn:microsoft.com/office/officeart/2005/8/layout/hierarchy2"/>
    <dgm:cxn modelId="{C2FD9080-2DC0-4EC2-8F84-56DA52C72456}" type="presParOf" srcId="{3E34361B-21E0-4A22-8338-B4F1A1BF46B0}" destId="{31E856F6-0FD8-473A-9919-364BC6EC15A3}" srcOrd="5" destOrd="0" presId="urn:microsoft.com/office/officeart/2005/8/layout/hierarchy2"/>
    <dgm:cxn modelId="{2C9CCE53-D494-40FD-95D1-9FCAC3929D3F}" type="presParOf" srcId="{31E856F6-0FD8-473A-9919-364BC6EC15A3}" destId="{6895DC60-7B75-457E-80E8-4372C7B0FA91}" srcOrd="0" destOrd="0" presId="urn:microsoft.com/office/officeart/2005/8/layout/hierarchy2"/>
    <dgm:cxn modelId="{2C189CBD-01EF-4D4B-8135-4BCE5A78CC6F}" type="presParOf" srcId="{31E856F6-0FD8-473A-9919-364BC6EC15A3}" destId="{D15A4B95-6728-4E14-99C2-CE52C1DA44B5}" srcOrd="1" destOrd="0" presId="urn:microsoft.com/office/officeart/2005/8/layout/hierarchy2"/>
    <dgm:cxn modelId="{A39A096E-C910-4825-BECE-762E17485B16}" type="presParOf" srcId="{3E34361B-21E0-4A22-8338-B4F1A1BF46B0}" destId="{874A31F1-6864-4329-BD9B-D0528825AD00}" srcOrd="6" destOrd="0" presId="urn:microsoft.com/office/officeart/2005/8/layout/hierarchy2"/>
    <dgm:cxn modelId="{EC75E260-348F-40F9-9DD3-2CFAC3411AD7}" type="presParOf" srcId="{874A31F1-6864-4329-BD9B-D0528825AD00}" destId="{0BD871CF-5580-4BBB-AB34-A6DFB0323C76}" srcOrd="0" destOrd="0" presId="urn:microsoft.com/office/officeart/2005/8/layout/hierarchy2"/>
    <dgm:cxn modelId="{5967A719-56A8-4C5B-BC9C-B6D1CEF23F30}" type="presParOf" srcId="{3E34361B-21E0-4A22-8338-B4F1A1BF46B0}" destId="{F63572C4-0469-4B6A-8EDB-B45B6E3AED43}" srcOrd="7" destOrd="0" presId="urn:microsoft.com/office/officeart/2005/8/layout/hierarchy2"/>
    <dgm:cxn modelId="{EBC64427-9BBF-42AE-B103-07FFEF9144D5}" type="presParOf" srcId="{F63572C4-0469-4B6A-8EDB-B45B6E3AED43}" destId="{B511C1B3-2CAC-4D4D-B894-7C7FBA217217}" srcOrd="0" destOrd="0" presId="urn:microsoft.com/office/officeart/2005/8/layout/hierarchy2"/>
    <dgm:cxn modelId="{AE6CFE31-F527-4161-AE9A-69E4498B98BF}" type="presParOf" srcId="{F63572C4-0469-4B6A-8EDB-B45B6E3AED43}" destId="{D76C42A3-5F82-4BBF-9A4E-C91C071CFAA7}" srcOrd="1" destOrd="0" presId="urn:microsoft.com/office/officeart/2005/8/layout/hierarchy2"/>
    <dgm:cxn modelId="{13ADBB31-F1B6-41AA-B57A-AE97475A1DFA}" type="presParOf" srcId="{3E34361B-21E0-4A22-8338-B4F1A1BF46B0}" destId="{52D67F71-3806-437A-B38E-81DD171F50AA}" srcOrd="8" destOrd="0" presId="urn:microsoft.com/office/officeart/2005/8/layout/hierarchy2"/>
    <dgm:cxn modelId="{A47C05C3-9234-48B7-B7F1-69CED7D8EC9F}" type="presParOf" srcId="{52D67F71-3806-437A-B38E-81DD171F50AA}" destId="{7521B5F9-5661-4E3C-8725-D4C43DA70A53}" srcOrd="0" destOrd="0" presId="urn:microsoft.com/office/officeart/2005/8/layout/hierarchy2"/>
    <dgm:cxn modelId="{3E9FAE7C-348A-48B5-81CA-F48A64C71EC9}" type="presParOf" srcId="{3E34361B-21E0-4A22-8338-B4F1A1BF46B0}" destId="{5EA18EF4-32F7-45A1-A661-C2D6EC417E5F}" srcOrd="9" destOrd="0" presId="urn:microsoft.com/office/officeart/2005/8/layout/hierarchy2"/>
    <dgm:cxn modelId="{228BC8D5-B6E4-430E-852E-2B2644EE0711}" type="presParOf" srcId="{5EA18EF4-32F7-45A1-A661-C2D6EC417E5F}" destId="{AF0E732E-C277-4BEC-9D2F-6D891F065506}" srcOrd="0" destOrd="0" presId="urn:microsoft.com/office/officeart/2005/8/layout/hierarchy2"/>
    <dgm:cxn modelId="{2BEA041A-8C1B-43B0-ADC0-E08E8352B519}" type="presParOf" srcId="{5EA18EF4-32F7-45A1-A661-C2D6EC417E5F}" destId="{54DFE5C6-B8F8-4167-B755-8BCB8EAFFBC2}" srcOrd="1" destOrd="0" presId="urn:microsoft.com/office/officeart/2005/8/layout/hierarchy2"/>
    <dgm:cxn modelId="{C4A4F597-22FC-4020-97FF-114E95568987}" type="presParOf" srcId="{3E34361B-21E0-4A22-8338-B4F1A1BF46B0}" destId="{57062EC3-D3D2-415E-B8E4-8109FA242F3B}" srcOrd="10" destOrd="0" presId="urn:microsoft.com/office/officeart/2005/8/layout/hierarchy2"/>
    <dgm:cxn modelId="{FFF3BFDA-B8CE-490C-963C-274491D4FE48}" type="presParOf" srcId="{57062EC3-D3D2-415E-B8E4-8109FA242F3B}" destId="{EF64FCC0-B620-4B7A-A229-9DAA93026067}" srcOrd="0" destOrd="0" presId="urn:microsoft.com/office/officeart/2005/8/layout/hierarchy2"/>
    <dgm:cxn modelId="{A5885800-16F4-44C3-9878-2F1CC1E74437}" type="presParOf" srcId="{3E34361B-21E0-4A22-8338-B4F1A1BF46B0}" destId="{0ADDD51D-8ED2-4905-9216-45E4AE976682}" srcOrd="11" destOrd="0" presId="urn:microsoft.com/office/officeart/2005/8/layout/hierarchy2"/>
    <dgm:cxn modelId="{801C3483-39A6-46C7-BEEC-679CDFFB8153}" type="presParOf" srcId="{0ADDD51D-8ED2-4905-9216-45E4AE976682}" destId="{0459608C-4715-4AE1-87E2-EC6A7C479C7F}" srcOrd="0" destOrd="0" presId="urn:microsoft.com/office/officeart/2005/8/layout/hierarchy2"/>
    <dgm:cxn modelId="{98915D58-ED43-4F6A-9F1C-B6A6E27AB3F8}" type="presParOf" srcId="{0ADDD51D-8ED2-4905-9216-45E4AE976682}" destId="{33239DF2-52B7-402A-B7EA-8ECF48C93CAD}" srcOrd="1" destOrd="0" presId="urn:microsoft.com/office/officeart/2005/8/layout/hierarchy2"/>
    <dgm:cxn modelId="{DB22C5F5-8CDC-4114-89FB-EFA966A75A04}" type="presParOf" srcId="{9D894AB2-67C4-475F-A089-88ACEBF75F96}" destId="{8702F4BE-348A-45E9-B3ED-EB238664B847}" srcOrd="2" destOrd="0" presId="urn:microsoft.com/office/officeart/2005/8/layout/hierarchy2"/>
    <dgm:cxn modelId="{F25F696F-4686-4719-8F25-B843C9F9156A}" type="presParOf" srcId="{8702F4BE-348A-45E9-B3ED-EB238664B847}" destId="{DBA1350F-BAA2-4F2A-88CB-7312A8D57303}" srcOrd="0" destOrd="0" presId="urn:microsoft.com/office/officeart/2005/8/layout/hierarchy2"/>
    <dgm:cxn modelId="{A3EDDA58-308F-439C-9127-29CB1A1D0A81}" type="presParOf" srcId="{9D894AB2-67C4-475F-A089-88ACEBF75F96}" destId="{97F76A49-25F1-4F59-9788-0CD26611B558}" srcOrd="3" destOrd="0" presId="urn:microsoft.com/office/officeart/2005/8/layout/hierarchy2"/>
    <dgm:cxn modelId="{4825F525-8FF3-44C4-93F3-9D57AE0ACC36}" type="presParOf" srcId="{97F76A49-25F1-4F59-9788-0CD26611B558}" destId="{68433739-C9F5-4D11-845E-894BA8FD3F8F}" srcOrd="0" destOrd="0" presId="urn:microsoft.com/office/officeart/2005/8/layout/hierarchy2"/>
    <dgm:cxn modelId="{8B57B4F2-D6CF-40F9-BD75-2DA4D411AAFE}" type="presParOf" srcId="{97F76A49-25F1-4F59-9788-0CD26611B558}" destId="{F6858E2D-A07E-4F97-A309-9BC0AE01B0C2}" srcOrd="1" destOrd="0" presId="urn:microsoft.com/office/officeart/2005/8/layout/hierarchy2"/>
    <dgm:cxn modelId="{DD56A6BB-0167-478C-8B0C-71DA30CA1AB2}" type="presParOf" srcId="{F6858E2D-A07E-4F97-A309-9BC0AE01B0C2}" destId="{EB1C6171-4413-4084-98D9-255DB13854F9}" srcOrd="0" destOrd="0" presId="urn:microsoft.com/office/officeart/2005/8/layout/hierarchy2"/>
    <dgm:cxn modelId="{3BB53D74-4321-47CE-958D-01667952522D}" type="presParOf" srcId="{EB1C6171-4413-4084-98D9-255DB13854F9}" destId="{C953B30B-0C40-48FB-8F82-CB2F78052379}" srcOrd="0" destOrd="0" presId="urn:microsoft.com/office/officeart/2005/8/layout/hierarchy2"/>
    <dgm:cxn modelId="{88353C66-0A95-4989-B623-C8BFBA5D51F3}" type="presParOf" srcId="{F6858E2D-A07E-4F97-A309-9BC0AE01B0C2}" destId="{73D7F75D-133C-4F99-BCC7-63482FC7E093}" srcOrd="1" destOrd="0" presId="urn:microsoft.com/office/officeart/2005/8/layout/hierarchy2"/>
    <dgm:cxn modelId="{3B62EBB6-6D07-4213-84A5-DA733C48B938}" type="presParOf" srcId="{73D7F75D-133C-4F99-BCC7-63482FC7E093}" destId="{8C398437-8F2A-4959-982A-DE317258A90F}" srcOrd="0" destOrd="0" presId="urn:microsoft.com/office/officeart/2005/8/layout/hierarchy2"/>
    <dgm:cxn modelId="{C52FF159-5A22-492A-9937-438A3D23E86E}" type="presParOf" srcId="{73D7F75D-133C-4F99-BCC7-63482FC7E093}" destId="{E7113FB0-DDB4-4454-A827-ED06175C9662}" srcOrd="1" destOrd="0" presId="urn:microsoft.com/office/officeart/2005/8/layout/hierarchy2"/>
    <dgm:cxn modelId="{E99C6DA2-F50B-43E7-BBAD-92F49A4F41FA}" type="presParOf" srcId="{F6858E2D-A07E-4F97-A309-9BC0AE01B0C2}" destId="{E24CF3A6-ED7F-4567-B069-13A855D02177}" srcOrd="2" destOrd="0" presId="urn:microsoft.com/office/officeart/2005/8/layout/hierarchy2"/>
    <dgm:cxn modelId="{4919648A-935A-417C-89F3-4B75D78A7693}" type="presParOf" srcId="{E24CF3A6-ED7F-4567-B069-13A855D02177}" destId="{658D7FAD-C67B-4BCD-BA5B-B027622241BE}" srcOrd="0" destOrd="0" presId="urn:microsoft.com/office/officeart/2005/8/layout/hierarchy2"/>
    <dgm:cxn modelId="{082400AD-EBCE-4297-9B95-D9EEB6C897DB}" type="presParOf" srcId="{F6858E2D-A07E-4F97-A309-9BC0AE01B0C2}" destId="{290B74F8-7534-4E43-8F27-1464A1A5DCC1}" srcOrd="3" destOrd="0" presId="urn:microsoft.com/office/officeart/2005/8/layout/hierarchy2"/>
    <dgm:cxn modelId="{A681EF34-290A-4E26-A5BA-EB914193A512}" type="presParOf" srcId="{290B74F8-7534-4E43-8F27-1464A1A5DCC1}" destId="{F8AB9F50-0549-43FD-BD03-884E4C5127A0}" srcOrd="0" destOrd="0" presId="urn:microsoft.com/office/officeart/2005/8/layout/hierarchy2"/>
    <dgm:cxn modelId="{C03FB701-AB41-438F-BCBE-8A10F6D5B555}" type="presParOf" srcId="{290B74F8-7534-4E43-8F27-1464A1A5DCC1}" destId="{DCCFE63F-6A36-46DC-881D-95C256ED6D80}" srcOrd="1" destOrd="0" presId="urn:microsoft.com/office/officeart/2005/8/layout/hierarchy2"/>
    <dgm:cxn modelId="{5C76F9C3-15FD-4FFA-9273-4F4D8C5170A6}" type="presParOf" srcId="{F6858E2D-A07E-4F97-A309-9BC0AE01B0C2}" destId="{A77C4348-4A53-42FA-BD2A-3C9C2A9CBE97}" srcOrd="4" destOrd="0" presId="urn:microsoft.com/office/officeart/2005/8/layout/hierarchy2"/>
    <dgm:cxn modelId="{67C1B8A8-4B87-46EB-9FCC-CD047DD22F00}" type="presParOf" srcId="{A77C4348-4A53-42FA-BD2A-3C9C2A9CBE97}" destId="{639A4632-DAF9-470C-B7C3-105F609B5CC6}" srcOrd="0" destOrd="0" presId="urn:microsoft.com/office/officeart/2005/8/layout/hierarchy2"/>
    <dgm:cxn modelId="{52CD082C-EB89-4184-AD8D-9869DDAD288A}" type="presParOf" srcId="{F6858E2D-A07E-4F97-A309-9BC0AE01B0C2}" destId="{AEFA5F3E-F3EA-425B-A93F-51BFF90B7D4D}" srcOrd="5" destOrd="0" presId="urn:microsoft.com/office/officeart/2005/8/layout/hierarchy2"/>
    <dgm:cxn modelId="{5CC0B609-E001-4443-9C84-709791F4765B}" type="presParOf" srcId="{AEFA5F3E-F3EA-425B-A93F-51BFF90B7D4D}" destId="{7A4E6866-ECE1-414D-BE55-2361049485AD}" srcOrd="0" destOrd="0" presId="urn:microsoft.com/office/officeart/2005/8/layout/hierarchy2"/>
    <dgm:cxn modelId="{F3C9FB3A-213F-47F2-AF5E-C675016A51B4}" type="presParOf" srcId="{AEFA5F3E-F3EA-425B-A93F-51BFF90B7D4D}" destId="{42B36C8C-88C5-4A69-AEF8-D82FB02C2A52}" srcOrd="1" destOrd="0" presId="urn:microsoft.com/office/officeart/2005/8/layout/hierarchy2"/>
    <dgm:cxn modelId="{B379683A-2946-4593-85E6-6295171D9A03}" type="presParOf" srcId="{F6858E2D-A07E-4F97-A309-9BC0AE01B0C2}" destId="{AC74035F-1AAC-4285-9D6B-4982D9068167}" srcOrd="6" destOrd="0" presId="urn:microsoft.com/office/officeart/2005/8/layout/hierarchy2"/>
    <dgm:cxn modelId="{4A8E5271-60E4-4F67-B928-EBB0D1B74529}" type="presParOf" srcId="{AC74035F-1AAC-4285-9D6B-4982D9068167}" destId="{D796FCCE-E57E-43C5-B749-5165999DA37C}" srcOrd="0" destOrd="0" presId="urn:microsoft.com/office/officeart/2005/8/layout/hierarchy2"/>
    <dgm:cxn modelId="{33D0569E-2DB6-44E3-A029-B08056A3F97C}" type="presParOf" srcId="{F6858E2D-A07E-4F97-A309-9BC0AE01B0C2}" destId="{762C760E-E5A8-4238-9539-11BBF610050D}" srcOrd="7" destOrd="0" presId="urn:microsoft.com/office/officeart/2005/8/layout/hierarchy2"/>
    <dgm:cxn modelId="{2EBA6B3E-5C91-454E-BD26-2D07567B1BAC}" type="presParOf" srcId="{762C760E-E5A8-4238-9539-11BBF610050D}" destId="{102D9F38-874D-4BCA-B119-CFC3B1B6F59D}" srcOrd="0" destOrd="0" presId="urn:microsoft.com/office/officeart/2005/8/layout/hierarchy2"/>
    <dgm:cxn modelId="{3A1AA423-BE14-4F58-A736-6D4F17CA8859}" type="presParOf" srcId="{762C760E-E5A8-4238-9539-11BBF610050D}" destId="{ABBB53DD-43C0-46FF-9540-3B8559F9DB7B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xres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47800" y="0"/>
            <a:ext cx="6442790" cy="144655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শুভেচ্ছা ও স্বাগতম</a:t>
            </a:r>
            <a:endParaRPr lang="en-US" sz="88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365480"/>
            <a:ext cx="8839200" cy="298543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সহকারী শিক্ষক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sz="4400" dirty="0" smtClean="0">
                <a:latin typeface="NikoshBAN" pitchFamily="2" charset="0"/>
                <a:cs typeface="NikoshBAN" pitchFamily="2" charset="0"/>
              </a:rPr>
            </a:b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কোকদন্ডী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গুনাগরী</a:t>
            </a:r>
            <a:r>
              <a:rPr lang="bn-IN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b="1" dirty="0" smtClean="0">
                <a:latin typeface="NikoshBAN" pitchFamily="2" charset="0"/>
                <a:cs typeface="NikoshBAN" pitchFamily="2" charset="0"/>
              </a:rPr>
              <a:t>উচ্চ বিদ্যালয়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sz="4400" dirty="0" smtClean="0">
                <a:latin typeface="NikoshBAN" pitchFamily="2" charset="0"/>
                <a:cs typeface="NikoshBAN" pitchFamily="2" charset="0"/>
              </a:rPr>
            </a:b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বাঁশখালী,চট্টগ্রাম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4000" dirty="0" smtClean="0">
                <a:latin typeface="NikoshBAN" pitchFamily="2" charset="0"/>
                <a:cs typeface="NikoshBAN" pitchFamily="2" charset="0"/>
              </a:rPr>
            </a:b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600200"/>
            <a:ext cx="9144000" cy="156966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মোহ</a:t>
            </a:r>
            <a:r>
              <a:rPr lang="en-US" sz="9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াম্মদ</a:t>
            </a:r>
            <a:r>
              <a:rPr lang="en-US" sz="9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মোরশেদ</a:t>
            </a:r>
            <a:endParaRPr lang="en-US" sz="9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5" grpId="0" build="allAtOnce" animBg="1"/>
      <p:bldP spid="6" grpId="0" build="allAtOnce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1976680"/>
          <a:ext cx="9144000" cy="48813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3352800"/>
                <a:gridCol w="914400"/>
                <a:gridCol w="1828800"/>
                <a:gridCol w="1828800"/>
              </a:tblGrid>
              <a:tr h="1381545">
                <a:tc>
                  <a:txBody>
                    <a:bodyPr/>
                    <a:lstStyle/>
                    <a:p>
                      <a:pPr algn="ctr"/>
                      <a:r>
                        <a:rPr lang="bn-IN" sz="4000" dirty="0" smtClean="0"/>
                        <a:t>তারিখ</a:t>
                      </a:r>
                      <a:endParaRPr lang="en-US" sz="40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4000" dirty="0" smtClean="0"/>
                        <a:t>বিবরন/হিসাবের</a:t>
                      </a:r>
                      <a:r>
                        <a:rPr lang="bn-IN" sz="4000" baseline="0" dirty="0" smtClean="0"/>
                        <a:t> নাম ও ব্যাখ্যা</a:t>
                      </a:r>
                      <a:endParaRPr lang="en-US" sz="4000" b="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4000" dirty="0" smtClean="0"/>
                        <a:t>খঃ পৃঃ</a:t>
                      </a:r>
                      <a:endParaRPr lang="en-US" sz="4000" b="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4000" dirty="0" smtClean="0"/>
                        <a:t>ডেবিট</a:t>
                      </a:r>
                      <a:r>
                        <a:rPr lang="bn-IN" sz="4000" baseline="0" dirty="0" smtClean="0"/>
                        <a:t> টাকা</a:t>
                      </a:r>
                      <a:endParaRPr lang="en-US" sz="4000" b="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4000" dirty="0" smtClean="0"/>
                        <a:t>ক্রেডিট</a:t>
                      </a:r>
                      <a:r>
                        <a:rPr lang="bn-IN" sz="4000" baseline="0" dirty="0" smtClean="0"/>
                        <a:t> টাকা</a:t>
                      </a:r>
                      <a:endParaRPr lang="en-US" sz="4000" b="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/>
                </a:tc>
              </a:tr>
              <a:tr h="2396602">
                <a:tc>
                  <a:txBody>
                    <a:bodyPr/>
                    <a:lstStyle/>
                    <a:p>
                      <a:pPr algn="ctr"/>
                      <a:endParaRPr lang="en-US" sz="4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/>
                    </a:p>
                  </a:txBody>
                  <a:tcPr anchor="ctr"/>
                </a:tc>
              </a:tr>
              <a:tr h="1103172">
                <a:tc>
                  <a:txBody>
                    <a:bodyPr/>
                    <a:lstStyle/>
                    <a:p>
                      <a:pPr algn="ctr"/>
                      <a:endParaRPr lang="en-US" sz="4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4000" dirty="0" smtClean="0"/>
                        <a:t>মোট</a:t>
                      </a:r>
                      <a:endParaRPr lang="en-US" sz="4000" b="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u="sng" strike="sngStrike" dirty="0" smtClean="0"/>
                        <a:t>******</a:t>
                      </a:r>
                      <a:endParaRPr lang="en-US" sz="4000" u="sng" strike="sng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u="sng" strike="sngStrike" dirty="0" smtClean="0"/>
                        <a:t>******</a:t>
                      </a:r>
                      <a:endParaRPr lang="en-US" sz="4000" u="sng" strike="sngStrike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990600" y="609600"/>
            <a:ext cx="7226658" cy="110799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সাধারন জাবেদার নমুনা ছক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44604"/>
            <a:ext cx="7542450" cy="11079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bn-IN" sz="6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ডেবিট ও ক্রেডিট নির্ণয়ঃ-</a:t>
            </a:r>
            <a:endParaRPr lang="en-US" sz="6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2413337"/>
            <a:ext cx="9144000" cy="1015663"/>
            <a:chOff x="0" y="2413337"/>
            <a:chExt cx="9144000" cy="1015663"/>
          </a:xfrm>
        </p:grpSpPr>
        <p:sp>
          <p:nvSpPr>
            <p:cNvPr id="4" name="TextBox 3"/>
            <p:cNvSpPr txBox="1"/>
            <p:nvPr/>
          </p:nvSpPr>
          <p:spPr>
            <a:xfrm>
              <a:off x="0" y="2413337"/>
              <a:ext cx="9144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Wingdings" pitchFamily="2" charset="2"/>
                <a:buChar char="§"/>
              </a:pPr>
              <a:r>
                <a:rPr lang="bn-IN" sz="6000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মূল্য গ্রহনকারি                  </a:t>
              </a:r>
              <a:r>
                <a:rPr lang="bn-IN" sz="6000" dirty="0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ডেবিট</a:t>
              </a:r>
              <a:endParaRPr lang="en-US" sz="6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Right Arrow 4"/>
            <p:cNvSpPr/>
            <p:nvPr/>
          </p:nvSpPr>
          <p:spPr>
            <a:xfrm>
              <a:off x="4038600" y="2743200"/>
              <a:ext cx="2895600" cy="3048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52400" y="4470737"/>
            <a:ext cx="9144000" cy="1015663"/>
            <a:chOff x="152400" y="4470737"/>
            <a:chExt cx="9144000" cy="1015663"/>
          </a:xfrm>
        </p:grpSpPr>
        <p:sp>
          <p:nvSpPr>
            <p:cNvPr id="9" name="TextBox 8"/>
            <p:cNvSpPr txBox="1"/>
            <p:nvPr/>
          </p:nvSpPr>
          <p:spPr>
            <a:xfrm>
              <a:off x="152400" y="4470737"/>
              <a:ext cx="9144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Wingdings" pitchFamily="2" charset="2"/>
                <a:buChar char="§"/>
              </a:pPr>
              <a:r>
                <a:rPr lang="bn-IN" sz="6000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মূল্য প্রদানকারি                 </a:t>
              </a:r>
              <a:r>
                <a:rPr lang="bn-IN" sz="6000" dirty="0" smtClean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ক্রেডিট</a:t>
              </a:r>
              <a:endParaRPr lang="en-US" sz="6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4295140" y="4800600"/>
              <a:ext cx="2895600" cy="3048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889337"/>
            <a:ext cx="4322017" cy="101566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IN" sz="6000" b="1" dirty="0" smtClean="0">
                <a:latin typeface="NikoshBAN" pitchFamily="2" charset="0"/>
                <a:cs typeface="NikoshBAN" pitchFamily="2" charset="0"/>
              </a:rPr>
              <a:t> শ্রেণীর কাজঃ-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521803"/>
            <a:ext cx="67938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সাধারন </a:t>
            </a:r>
            <a:r>
              <a:rPr lang="bn-IN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জাবেদার ছকটি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দেখাও।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664803"/>
            <a:ext cx="94260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ছকের সাহায্যে জাবেদার </a:t>
            </a:r>
            <a:r>
              <a:rPr lang="bn-IN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শ্রেণী বিভাগ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দেখাও।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4" grpId="0" build="allAtOnce"/>
      <p:bldP spid="5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889337"/>
            <a:ext cx="5168403" cy="132343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IN" sz="7200" b="1" dirty="0" smtClean="0">
                <a:latin typeface="NikoshBAN" pitchFamily="2" charset="0"/>
                <a:cs typeface="NikoshBAN" pitchFamily="2" charset="0"/>
              </a:rPr>
              <a:t> দলীয় </a:t>
            </a:r>
            <a:r>
              <a:rPr lang="bn-IN" sz="8000" b="1" dirty="0" smtClean="0">
                <a:latin typeface="NikoshBAN" pitchFamily="2" charset="0"/>
                <a:cs typeface="NikoshBAN" pitchFamily="2" charset="0"/>
              </a:rPr>
              <a:t>কাজঃ-</a:t>
            </a:r>
            <a:endParaRPr lang="bn-IN" sz="7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251537"/>
            <a:ext cx="87895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জাবেদার পাঁচটি গুরুত্ব ব্যাখ্যা কর।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4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889337"/>
            <a:ext cx="5617243" cy="10156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IN" sz="6000" b="1" dirty="0" smtClean="0">
                <a:latin typeface="NikoshBAN" pitchFamily="2" charset="0"/>
                <a:cs typeface="NikoshBAN" pitchFamily="2" charset="0"/>
              </a:rPr>
              <a:t> শিখন/মূল্য যাচাইঃ-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" y="2209800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জাবেদা </a:t>
            </a:r>
            <a:r>
              <a:rPr lang="bn-IN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3741003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ডেবিট ও ক্রেডিট বলতে 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বুঝ 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4579203"/>
            <a:ext cx="6400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সাধারন জাবেদার 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ঘর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" y="2971800"/>
            <a:ext cx="7543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লেনদেনের পক্ষ 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5417403"/>
            <a:ext cx="586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লেনদেনের দৈত্ব সত্বা 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?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 build="allAtOnce"/>
      <p:bldP spid="4" grpId="0" build="allAtOnce"/>
      <p:bldP spid="5" grpId="0" build="allAtOnce"/>
      <p:bldP spid="6" grpId="0" build="allAtOnce"/>
      <p:bldP spid="7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tion Button: Home 2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Hom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" y="1828800"/>
            <a:ext cx="9143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জনাব মনির ২০১৬ সালের ১লা জানুয়ারী নগদ ৫০,০০০ টাকা ও ২০,০০০ টাকার পন্য নিয়ে ব্যবসায় শুরু করেন।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4068" y="0"/>
            <a:ext cx="4078361" cy="101566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IN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বাড়ির </a:t>
            </a:r>
            <a:r>
              <a:rPr lang="bn-IN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কাজঃ-</a:t>
            </a:r>
            <a:endParaRPr lang="bn-IN" sz="5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" y="2677180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জানু-২ জনতা ব্যাংকে হিসাব খোলা হল ১০,০০০ টাকা।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124200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জানু-৫ ব্যবসায়ের জন্য কম্পিউটার ক্রয় ২৫,০০০ টাকা।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" y="3591580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জানু-৭ রুমির নিকট বিক্রয় বাবদ চেক প্রাপ্তি ১০,০০০ টাকা।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" y="4048780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জানু-১০ বাবুলের নিকট হতে ক্রয় ১৫,০০০ টাকা।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" y="4505980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জানু-১৫ ব্যবসায়ের প্রচারনা বাবদ ব্যয় ৫,০০০ টাকা।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" y="4963180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জানু-২০ বাবুলের নিকট পন্য ফেরত পাঠানো হল ১,০০০ টাকা।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" y="5420380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জানু-২৫ কর্মচারির বেতন প্রদান ৫,০০০ টাকা।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" y="5877580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জানু-২৮ বাবুলকে চেক প্রদান ৫,০০০ টাকা।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" y="6334780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জানু-৩১ অফিস ভাড়া পরিশোধ ৬,০০০ টাকা।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" y="1066800"/>
            <a:ext cx="914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নিন্মোক্ত লেনদেনগুলো জনাব মনিরের সাধারন জাবেদায় লিপিবদ্ধ করঃ-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 animBg="1"/>
      <p:bldP spid="6" grpId="0" build="allAtOnce"/>
      <p:bldP spid="7" grpId="0" build="allAtOnce"/>
      <p:bldP spid="8" grpId="0" build="allAtOnce"/>
      <p:bldP spid="9" grpId="0" build="allAtOnce"/>
      <p:bldP spid="10" grpId="0" build="allAtOnce"/>
      <p:bldP spid="11" grpId="0" build="allAtOnce"/>
      <p:bldP spid="12" grpId="0" build="allAtOnce"/>
      <p:bldP spid="13" grpId="0" build="allAtOnce"/>
      <p:bldP spid="14" grpId="0" build="allAtOnce"/>
      <p:bldP spid="15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ree_vector_flower_background_27778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362200"/>
            <a:ext cx="9042860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3800" dirty="0" smtClean="0">
                <a:latin typeface="NikoshBAN" pitchFamily="2" charset="0"/>
                <a:cs typeface="NikoshBAN" pitchFamily="2" charset="0"/>
              </a:rPr>
              <a:t>সবাইকে ধন্যবাদ</a:t>
            </a: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1447800"/>
            <a:ext cx="838200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1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হিসাব বিজ্ঞান </a:t>
            </a:r>
            <a:r>
              <a:rPr kumimoji="0" lang="bn-IN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/>
            </a:r>
            <a:br>
              <a:rPr kumimoji="0" lang="bn-IN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</a:br>
            <a:r>
              <a:rPr kumimoji="0" lang="bn-IN" sz="8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নবম ও দশম শ্রেণী</a:t>
            </a:r>
            <a:r>
              <a:rPr kumimoji="0" lang="bn-IN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/>
            </a:r>
            <a:br>
              <a:rPr kumimoji="0" lang="bn-IN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</a:br>
            <a:r>
              <a:rPr kumimoji="0" lang="bn-IN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সময় -</a:t>
            </a: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bn-IN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৫০ মিনিট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5TH_OPED_FDI_IN_R_1209262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05200"/>
            <a:ext cx="6172200" cy="3352800"/>
          </a:xfrm>
          <a:prstGeom prst="rect">
            <a:avLst/>
          </a:prstGeom>
        </p:spPr>
      </p:pic>
      <p:pic>
        <p:nvPicPr>
          <p:cNvPr id="4" name="Picture 3" descr="Grocery-sho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6324600" cy="3352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84052" y="1143000"/>
            <a:ext cx="2683748" cy="8309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মুদির দোকান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72200" y="4038600"/>
            <a:ext cx="2971800" cy="212365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মালামাল বিক্রয় ও হিসাব ভুক্ত করণ </a:t>
            </a: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6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oks-clipart-350x3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800600" cy="4953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20838" y="5265003"/>
            <a:ext cx="2584362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হিসাবের বহি</a:t>
            </a:r>
          </a:p>
        </p:txBody>
      </p:sp>
      <p:pic>
        <p:nvPicPr>
          <p:cNvPr id="6" name="Picture 5" descr="taka-count-bg20101219211156-300x25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0976" y="0"/>
            <a:ext cx="4253023" cy="48005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997785" y="5188803"/>
            <a:ext cx="2079415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নগদ টাকা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8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mall-retail-shop-in-Ind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2000"/>
            <a:ext cx="4177862" cy="4038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99975" y="5417403"/>
            <a:ext cx="2938625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লেনদেন করছে</a:t>
            </a:r>
          </a:p>
        </p:txBody>
      </p:sp>
      <p:pic>
        <p:nvPicPr>
          <p:cNvPr id="4" name="Picture 3" descr="Small-Village-Shop-in-Banglades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762000"/>
            <a:ext cx="4724400" cy="42308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0" y="5257800"/>
            <a:ext cx="4409264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লেনদেন লিপিবদ্ধ হচ্ছে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5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14300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chemeClr val="accent6"/>
                </a:solidFill>
              </a:rPr>
              <a:t>জাবেদা</a:t>
            </a:r>
          </a:p>
          <a:p>
            <a:pPr algn="ctr"/>
            <a:r>
              <a:rPr lang="bn-IN" sz="9600" b="1" dirty="0" smtClean="0">
                <a:solidFill>
                  <a:schemeClr val="accent6"/>
                </a:solidFill>
              </a:rPr>
              <a:t>অধ্যায়  ৬</a:t>
            </a:r>
          </a:p>
          <a:p>
            <a:pPr algn="ctr"/>
            <a:r>
              <a:rPr lang="bn-IN" sz="9600" b="1" dirty="0" smtClean="0">
                <a:solidFill>
                  <a:schemeClr val="accent6"/>
                </a:solidFill>
              </a:rPr>
              <a:t>পৃষ্ঠা  ৬৫--৬০</a:t>
            </a: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508337"/>
            <a:ext cx="37689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IN" sz="6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শিখন ফলঃ-</a:t>
            </a:r>
            <a:endParaRPr lang="en-US" sz="6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07403"/>
            <a:ext cx="56284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জাবেদা </a:t>
            </a:r>
            <a:r>
              <a:rPr lang="bn-IN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বলতে পারবে।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521803"/>
            <a:ext cx="75216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জাবেদার গুরুত্ব </a:t>
            </a:r>
            <a:r>
              <a:rPr lang="bn-IN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bn-IN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করতে পারবে।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35124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জাবেদার </a:t>
            </a:r>
            <a:r>
              <a:rPr lang="bn-IN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শ্রেণী বিভাগ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করতে পারবে।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48687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লেনদেনের </a:t>
            </a:r>
            <a:r>
              <a:rPr lang="bn-IN" sz="4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দুটি পক্ষ নির্ণয়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করতে পারবে।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5477470"/>
            <a:ext cx="90284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সাধারণ </a:t>
            </a:r>
            <a:r>
              <a:rPr lang="bn-IN" sz="4800" b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জাবেদা দাখিলা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প্রদান করতে পারবে।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  <p:bldP spid="4" grpId="0" build="allAtOnce"/>
      <p:bldP spid="11" grpId="0" build="allAtOnce"/>
      <p:bldP spid="12" grpId="0" build="allAtOnce"/>
      <p:bldP spid="1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47800"/>
            <a:ext cx="457200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লেনদেন লিপিবদ্ধ করন।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" y="2971800"/>
            <a:ext cx="6553201" cy="70788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দৈত্ব সত্বার প্রয়োগ সম্পর্কে নিশ্চিত।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733800"/>
            <a:ext cx="3886200" cy="7078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লেনদেনের ব্যাখ্যা।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" y="4549914"/>
            <a:ext cx="3276601" cy="70788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ভুল ত্রুটি হ্রাস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209800"/>
            <a:ext cx="6934200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লেনদেনের মোট সংখ্যা ও পরিমান জানা।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" y="5311914"/>
            <a:ext cx="3276601" cy="70788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ভবিষ্যৎ সূত্র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6073914"/>
            <a:ext cx="4267200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পাকা বহির সহায়ক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304800"/>
            <a:ext cx="4572000" cy="1015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জাবেদার গুরুত্বঃ-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 build="allAtOnce" animBg="1"/>
      <p:bldP spid="4" grpId="0" build="allAtOnce" animBg="1"/>
      <p:bldP spid="5" grpId="0" build="allAtOnce" animBg="1"/>
      <p:bldP spid="8" grpId="0" build="allAtOnce" animBg="1"/>
      <p:bldP spid="10" grpId="0" build="allAtOnce" animBg="1"/>
      <p:bldP spid="11" grpId="0" build="allAtOnce" animBg="1"/>
      <p:bldP spid="12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0"/>
            <a:ext cx="6272871" cy="101566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IN" sz="6000" b="1" dirty="0" smtClean="0">
                <a:latin typeface="NikoshBAN" pitchFamily="2" charset="0"/>
                <a:cs typeface="NikoshBAN" pitchFamily="2" charset="0"/>
              </a:rPr>
              <a:t> জাবেদার শ্রেণী বিভাগ-</a:t>
            </a: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C87548B-A498-4D06-8729-015EBCC283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graphicEl>
                                              <a:dgm id="{3C87548B-A498-4D06-8729-015EBCC283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graphicEl>
                                              <a:dgm id="{3C87548B-A498-4D06-8729-015EBCC283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0A30951-0352-4E70-90AB-5D7F4A0B06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graphicEl>
                                              <a:dgm id="{C0A30951-0352-4E70-90AB-5D7F4A0B06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graphicEl>
                                              <a:dgm id="{C0A30951-0352-4E70-90AB-5D7F4A0B06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745BB4-F11C-4ECE-80ED-48B8CCEEEB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graphicEl>
                                              <a:dgm id="{6C745BB4-F11C-4ECE-80ED-48B8CCEEEB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6C745BB4-F11C-4ECE-80ED-48B8CCEEEB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02F4BE-348A-45E9-B3ED-EB238664B8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graphicEl>
                                              <a:dgm id="{8702F4BE-348A-45E9-B3ED-EB238664B8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graphicEl>
                                              <a:dgm id="{8702F4BE-348A-45E9-B3ED-EB238664B8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8433739-C9F5-4D11-845E-894BA8FD3F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graphicEl>
                                              <a:dgm id="{68433739-C9F5-4D11-845E-894BA8FD3F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graphicEl>
                                              <a:dgm id="{68433739-C9F5-4D11-845E-894BA8FD3F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295ED07-24B9-4360-B56F-2D406B8C81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graphicEl>
                                              <a:dgm id="{E295ED07-24B9-4360-B56F-2D406B8C81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graphicEl>
                                              <a:dgm id="{E295ED07-24B9-4360-B56F-2D406B8C81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844F01-0642-4F14-8B96-AC1F73B634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graphicEl>
                                              <a:dgm id="{F9844F01-0642-4F14-8B96-AC1F73B634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graphicEl>
                                              <a:dgm id="{F9844F01-0642-4F14-8B96-AC1F73B634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D914232-766A-4D55-9E07-7AB4E01DA0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graphicEl>
                                              <a:dgm id="{4D914232-766A-4D55-9E07-7AB4E01DA0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graphicEl>
                                              <a:dgm id="{4D914232-766A-4D55-9E07-7AB4E01DA0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5327549-2FD1-45C8-9510-7D70DE26EF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graphicEl>
                                              <a:dgm id="{15327549-2FD1-45C8-9510-7D70DE26EF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graphicEl>
                                              <a:dgm id="{15327549-2FD1-45C8-9510-7D70DE26EF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5FFEF4-EB76-4F2A-84CA-9D5CD67845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graphicEl>
                                              <a:dgm id="{515FFEF4-EB76-4F2A-84CA-9D5CD67845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graphicEl>
                                              <a:dgm id="{515FFEF4-EB76-4F2A-84CA-9D5CD67845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895DC60-7B75-457E-80E8-4372C7B0FA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graphicEl>
                                              <a:dgm id="{6895DC60-7B75-457E-80E8-4372C7B0FA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graphicEl>
                                              <a:dgm id="{6895DC60-7B75-457E-80E8-4372C7B0FA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4A31F1-6864-4329-BD9B-D0528825AD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>
                                            <p:graphicEl>
                                              <a:dgm id="{874A31F1-6864-4329-BD9B-D0528825AD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>
                                            <p:graphicEl>
                                              <a:dgm id="{874A31F1-6864-4329-BD9B-D0528825AD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511C1B3-2CAC-4D4D-B894-7C7FBA2172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>
                                            <p:graphicEl>
                                              <a:dgm id="{B511C1B3-2CAC-4D4D-B894-7C7FBA2172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">
                                            <p:graphicEl>
                                              <a:dgm id="{B511C1B3-2CAC-4D4D-B894-7C7FBA2172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D67F71-3806-437A-B38E-81DD171F5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">
                                            <p:graphicEl>
                                              <a:dgm id="{52D67F71-3806-437A-B38E-81DD171F5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">
                                            <p:graphicEl>
                                              <a:dgm id="{52D67F71-3806-437A-B38E-81DD171F5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F0E732E-C277-4BEC-9D2F-6D891F0655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graphicEl>
                                              <a:dgm id="{AF0E732E-C277-4BEC-9D2F-6D891F0655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graphicEl>
                                              <a:dgm id="{AF0E732E-C277-4BEC-9D2F-6D891F0655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062EC3-D3D2-415E-B8E4-8109FA242F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">
                                            <p:graphicEl>
                                              <a:dgm id="{57062EC3-D3D2-415E-B8E4-8109FA242F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">
                                            <p:graphicEl>
                                              <a:dgm id="{57062EC3-D3D2-415E-B8E4-8109FA242F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459608C-4715-4AE1-87E2-EC6A7C479C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">
                                            <p:graphicEl>
                                              <a:dgm id="{0459608C-4715-4AE1-87E2-EC6A7C479C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">
                                            <p:graphicEl>
                                              <a:dgm id="{0459608C-4715-4AE1-87E2-EC6A7C479C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1C6171-4413-4084-98D9-255DB13854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">
                                            <p:graphicEl>
                                              <a:dgm id="{EB1C6171-4413-4084-98D9-255DB13854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">
                                            <p:graphicEl>
                                              <a:dgm id="{EB1C6171-4413-4084-98D9-255DB13854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398437-8F2A-4959-982A-DE317258A9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">
                                            <p:graphicEl>
                                              <a:dgm id="{8C398437-8F2A-4959-982A-DE317258A9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">
                                            <p:graphicEl>
                                              <a:dgm id="{8C398437-8F2A-4959-982A-DE317258A9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24CF3A6-ED7F-4567-B069-13A855D021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">
                                            <p:graphicEl>
                                              <a:dgm id="{E24CF3A6-ED7F-4567-B069-13A855D021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">
                                            <p:graphicEl>
                                              <a:dgm id="{E24CF3A6-ED7F-4567-B069-13A855D021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8AB9F50-0549-43FD-BD03-884E4C5127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">
                                            <p:graphicEl>
                                              <a:dgm id="{F8AB9F50-0549-43FD-BD03-884E4C5127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">
                                            <p:graphicEl>
                                              <a:dgm id="{F8AB9F50-0549-43FD-BD03-884E4C5127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77C4348-4A53-42FA-BD2A-3C9C2A9CBE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">
                                            <p:graphicEl>
                                              <a:dgm id="{A77C4348-4A53-42FA-BD2A-3C9C2A9CBE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">
                                            <p:graphicEl>
                                              <a:dgm id="{A77C4348-4A53-42FA-BD2A-3C9C2A9CBE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4E6866-ECE1-414D-BE55-2361049485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">
                                            <p:graphicEl>
                                              <a:dgm id="{7A4E6866-ECE1-414D-BE55-2361049485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">
                                            <p:graphicEl>
                                              <a:dgm id="{7A4E6866-ECE1-414D-BE55-2361049485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C74035F-1AAC-4285-9D6B-4982D90681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">
                                            <p:graphicEl>
                                              <a:dgm id="{AC74035F-1AAC-4285-9D6B-4982D90681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">
                                            <p:graphicEl>
                                              <a:dgm id="{AC74035F-1AAC-4285-9D6B-4982D90681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2D9F38-874D-4BCA-B119-CFC3B1B6F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">
                                            <p:graphicEl>
                                              <a:dgm id="{102D9F38-874D-4BCA-B119-CFC3B1B6F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">
                                            <p:graphicEl>
                                              <a:dgm id="{102D9F38-874D-4BCA-B119-CFC3B1B6F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  <p:bldP spid="3" grpId="0" build="allAtOnce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269</TotalTime>
  <Words>324</Words>
  <Application>Microsoft Office PowerPoint</Application>
  <PresentationFormat>On-screen Show (4:3)</PresentationFormat>
  <Paragraphs>77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Urban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MD.ISMAIL</dc:creator>
  <cp:lastModifiedBy>MORSHED</cp:lastModifiedBy>
  <cp:revision>57</cp:revision>
  <dcterms:created xsi:type="dcterms:W3CDTF">2006-08-16T00:00:00Z</dcterms:created>
  <dcterms:modified xsi:type="dcterms:W3CDTF">2020-06-01T06:00:24Z</dcterms:modified>
</cp:coreProperties>
</file>