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nbVWqXbVvTGi+Gi+ois2Q==" hashData="xRfqlqzuiq/HcOx12AvD7H1dr1q1Xc81Ci2xUfE1eD/HOTFBbyjpEYVCna7iS+GBMbsBAxnFKhS/0XnpPHZLG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0394E-E98D-4AE8-957C-815E1A661C0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99268-F353-4FB4-BB2D-698309ED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9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99268-F353-4FB4-BB2D-698309ED81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8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8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9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2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6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0013-C512-4100-9719-B28E4CBB89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023A-9F21-40FA-82EA-9E106775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0" Type="http://schemas.openxmlformats.org/officeDocument/2006/relationships/image" Target="../media/image20.gif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9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.png"/><Relationship Id="rId10" Type="http://schemas.openxmlformats.org/officeDocument/2006/relationships/image" Target="../media/image41.jpeg"/><Relationship Id="rId4" Type="http://schemas.openxmlformats.org/officeDocument/2006/relationships/image" Target="../media/image2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3.pn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1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9" y="27934"/>
            <a:ext cx="1739606" cy="1683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99" y="567617"/>
            <a:ext cx="2494635" cy="2731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6" y="3450870"/>
            <a:ext cx="2494635" cy="2839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025" y="567616"/>
            <a:ext cx="2504454" cy="27312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479" y="3486150"/>
            <a:ext cx="2540000" cy="2782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806" y="567618"/>
            <a:ext cx="2471164" cy="27312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932" y="3450870"/>
            <a:ext cx="2483619" cy="28395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5862" y="567617"/>
            <a:ext cx="2409851" cy="27312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411" y="3450869"/>
            <a:ext cx="2376302" cy="28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75962" y="6583109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2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3"/>
            <a:ext cx="1739606" cy="16837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83733" y="5174263"/>
            <a:ext cx="9344485" cy="7078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71" y="850182"/>
            <a:ext cx="3810005" cy="3634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032" y="669412"/>
            <a:ext cx="4447309" cy="381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92500" y="5185140"/>
            <a:ext cx="8926949" cy="7078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চেহারাকে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আঁকলেন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0169" y="5196017"/>
            <a:ext cx="5279719" cy="7078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48305" y="954097"/>
            <a:ext cx="3412568" cy="4192230"/>
            <a:chOff x="5648305" y="954097"/>
            <a:chExt cx="3412568" cy="41922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0634" y="1076328"/>
              <a:ext cx="3340239" cy="183312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19345" y="954097"/>
              <a:ext cx="117767" cy="3810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48305" y="4739412"/>
              <a:ext cx="914400" cy="40691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0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3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56" y="290947"/>
            <a:ext cx="4362044" cy="602672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088761" y="2673928"/>
            <a:ext cx="471857" cy="692727"/>
          </a:xfrm>
          <a:custGeom>
            <a:avLst/>
            <a:gdLst>
              <a:gd name="connsiteX0" fmla="*/ 264039 w 471857"/>
              <a:gd name="connsiteY0" fmla="*/ 692727 h 692727"/>
              <a:gd name="connsiteX1" fmla="*/ 208621 w 471857"/>
              <a:gd name="connsiteY1" fmla="*/ 651163 h 692727"/>
              <a:gd name="connsiteX2" fmla="*/ 167057 w 471857"/>
              <a:gd name="connsiteY2" fmla="*/ 623454 h 692727"/>
              <a:gd name="connsiteX3" fmla="*/ 139348 w 471857"/>
              <a:gd name="connsiteY3" fmla="*/ 581890 h 692727"/>
              <a:gd name="connsiteX4" fmla="*/ 70075 w 471857"/>
              <a:gd name="connsiteY4" fmla="*/ 484909 h 692727"/>
              <a:gd name="connsiteX5" fmla="*/ 803 w 471857"/>
              <a:gd name="connsiteY5" fmla="*/ 429490 h 692727"/>
              <a:gd name="connsiteX6" fmla="*/ 14657 w 471857"/>
              <a:gd name="connsiteY6" fmla="*/ 387927 h 692727"/>
              <a:gd name="connsiteX7" fmla="*/ 97784 w 471857"/>
              <a:gd name="connsiteY7" fmla="*/ 360218 h 692727"/>
              <a:gd name="connsiteX8" fmla="*/ 222475 w 471857"/>
              <a:gd name="connsiteY8" fmla="*/ 277090 h 692727"/>
              <a:gd name="connsiteX9" fmla="*/ 264039 w 471857"/>
              <a:gd name="connsiteY9" fmla="*/ 249381 h 692727"/>
              <a:gd name="connsiteX10" fmla="*/ 305603 w 471857"/>
              <a:gd name="connsiteY10" fmla="*/ 27709 h 692727"/>
              <a:gd name="connsiteX11" fmla="*/ 347166 w 471857"/>
              <a:gd name="connsiteY11" fmla="*/ 0 h 692727"/>
              <a:gd name="connsiteX12" fmla="*/ 430294 w 471857"/>
              <a:gd name="connsiteY12" fmla="*/ 13854 h 692727"/>
              <a:gd name="connsiteX13" fmla="*/ 416439 w 471857"/>
              <a:gd name="connsiteY13" fmla="*/ 55418 h 692727"/>
              <a:gd name="connsiteX14" fmla="*/ 374875 w 471857"/>
              <a:gd name="connsiteY14" fmla="*/ 69272 h 692727"/>
              <a:gd name="connsiteX15" fmla="*/ 361021 w 471857"/>
              <a:gd name="connsiteY15" fmla="*/ 110836 h 692727"/>
              <a:gd name="connsiteX16" fmla="*/ 347166 w 471857"/>
              <a:gd name="connsiteY16" fmla="*/ 207818 h 692727"/>
              <a:gd name="connsiteX17" fmla="*/ 388730 w 471857"/>
              <a:gd name="connsiteY17" fmla="*/ 221672 h 692727"/>
              <a:gd name="connsiteX18" fmla="*/ 416439 w 471857"/>
              <a:gd name="connsiteY18" fmla="*/ 263236 h 692727"/>
              <a:gd name="connsiteX19" fmla="*/ 388730 w 471857"/>
              <a:gd name="connsiteY19" fmla="*/ 304800 h 692727"/>
              <a:gd name="connsiteX20" fmla="*/ 430294 w 471857"/>
              <a:gd name="connsiteY20" fmla="*/ 387927 h 692727"/>
              <a:gd name="connsiteX21" fmla="*/ 471857 w 471857"/>
              <a:gd name="connsiteY21" fmla="*/ 595745 h 692727"/>
              <a:gd name="connsiteX22" fmla="*/ 458003 w 471857"/>
              <a:gd name="connsiteY22" fmla="*/ 637309 h 692727"/>
              <a:gd name="connsiteX23" fmla="*/ 416439 w 471857"/>
              <a:gd name="connsiteY23" fmla="*/ 651163 h 692727"/>
              <a:gd name="connsiteX24" fmla="*/ 333312 w 471857"/>
              <a:gd name="connsiteY24" fmla="*/ 665018 h 692727"/>
              <a:gd name="connsiteX25" fmla="*/ 153203 w 471857"/>
              <a:gd name="connsiteY25" fmla="*/ 623454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1857" h="692727">
                <a:moveTo>
                  <a:pt x="264039" y="692727"/>
                </a:moveTo>
                <a:cubicBezTo>
                  <a:pt x="245566" y="678872"/>
                  <a:pt x="227411" y="664584"/>
                  <a:pt x="208621" y="651163"/>
                </a:cubicBezTo>
                <a:cubicBezTo>
                  <a:pt x="195071" y="641485"/>
                  <a:pt x="178831" y="635228"/>
                  <a:pt x="167057" y="623454"/>
                </a:cubicBezTo>
                <a:cubicBezTo>
                  <a:pt x="155283" y="611680"/>
                  <a:pt x="148584" y="595745"/>
                  <a:pt x="139348" y="581890"/>
                </a:cubicBezTo>
                <a:cubicBezTo>
                  <a:pt x="107021" y="484908"/>
                  <a:pt x="139348" y="507999"/>
                  <a:pt x="70075" y="484909"/>
                </a:cubicBezTo>
                <a:cubicBezTo>
                  <a:pt x="64101" y="480926"/>
                  <a:pt x="3840" y="444677"/>
                  <a:pt x="803" y="429490"/>
                </a:cubicBezTo>
                <a:cubicBezTo>
                  <a:pt x="-2061" y="415170"/>
                  <a:pt x="2773" y="396415"/>
                  <a:pt x="14657" y="387927"/>
                </a:cubicBezTo>
                <a:cubicBezTo>
                  <a:pt x="38424" y="370950"/>
                  <a:pt x="97784" y="360218"/>
                  <a:pt x="97784" y="360218"/>
                </a:cubicBezTo>
                <a:lnTo>
                  <a:pt x="222475" y="277090"/>
                </a:lnTo>
                <a:lnTo>
                  <a:pt x="264039" y="249381"/>
                </a:lnTo>
                <a:cubicBezTo>
                  <a:pt x="342351" y="131915"/>
                  <a:pt x="228265" y="317728"/>
                  <a:pt x="305603" y="27709"/>
                </a:cubicBezTo>
                <a:cubicBezTo>
                  <a:pt x="309893" y="11620"/>
                  <a:pt x="333312" y="9236"/>
                  <a:pt x="347166" y="0"/>
                </a:cubicBezTo>
                <a:cubicBezTo>
                  <a:pt x="374875" y="4618"/>
                  <a:pt x="408358" y="-3695"/>
                  <a:pt x="430294" y="13854"/>
                </a:cubicBezTo>
                <a:cubicBezTo>
                  <a:pt x="441698" y="22977"/>
                  <a:pt x="426766" y="45091"/>
                  <a:pt x="416439" y="55418"/>
                </a:cubicBezTo>
                <a:cubicBezTo>
                  <a:pt x="406112" y="65745"/>
                  <a:pt x="388730" y="64654"/>
                  <a:pt x="374875" y="69272"/>
                </a:cubicBezTo>
                <a:cubicBezTo>
                  <a:pt x="370257" y="83127"/>
                  <a:pt x="367552" y="97774"/>
                  <a:pt x="361021" y="110836"/>
                </a:cubicBezTo>
                <a:cubicBezTo>
                  <a:pt x="341878" y="149123"/>
                  <a:pt x="307400" y="158111"/>
                  <a:pt x="347166" y="207818"/>
                </a:cubicBezTo>
                <a:cubicBezTo>
                  <a:pt x="356289" y="219222"/>
                  <a:pt x="374875" y="217054"/>
                  <a:pt x="388730" y="221672"/>
                </a:cubicBezTo>
                <a:cubicBezTo>
                  <a:pt x="397966" y="235527"/>
                  <a:pt x="416439" y="246585"/>
                  <a:pt x="416439" y="263236"/>
                </a:cubicBezTo>
                <a:cubicBezTo>
                  <a:pt x="416439" y="279887"/>
                  <a:pt x="391085" y="288316"/>
                  <a:pt x="388730" y="304800"/>
                </a:cubicBezTo>
                <a:cubicBezTo>
                  <a:pt x="382346" y="349485"/>
                  <a:pt x="405176" y="362810"/>
                  <a:pt x="430294" y="387927"/>
                </a:cubicBezTo>
                <a:cubicBezTo>
                  <a:pt x="443486" y="440696"/>
                  <a:pt x="471857" y="538021"/>
                  <a:pt x="471857" y="595745"/>
                </a:cubicBezTo>
                <a:cubicBezTo>
                  <a:pt x="471857" y="610349"/>
                  <a:pt x="468330" y="626982"/>
                  <a:pt x="458003" y="637309"/>
                </a:cubicBezTo>
                <a:cubicBezTo>
                  <a:pt x="447676" y="647636"/>
                  <a:pt x="430294" y="646545"/>
                  <a:pt x="416439" y="651163"/>
                </a:cubicBezTo>
                <a:cubicBezTo>
                  <a:pt x="347336" y="697231"/>
                  <a:pt x="404168" y="675140"/>
                  <a:pt x="333312" y="665018"/>
                </a:cubicBezTo>
                <a:cubicBezTo>
                  <a:pt x="157879" y="639956"/>
                  <a:pt x="219548" y="689799"/>
                  <a:pt x="153203" y="623454"/>
                </a:cubicBezTo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69527" y="99752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7977" y="917241"/>
            <a:ext cx="5472545" cy="280076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নারেঙ্গা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হাশিম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03641" y="3718008"/>
            <a:ext cx="2566684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1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083" y="27936"/>
            <a:ext cx="1739606" cy="1683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8689" y="445077"/>
            <a:ext cx="234182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2900" y="1430829"/>
            <a:ext cx="7799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ল+প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2900" y="2297113"/>
            <a:ext cx="8368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=ক=ত,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2900" y="3199216"/>
            <a:ext cx="752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দ+ধ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গর্ব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2900" y="4099622"/>
            <a:ext cx="8596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মিস্টর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স+ট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মিস্টার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8776" y="4907908"/>
            <a:ext cx="8261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ক+ষ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507" y="454483"/>
            <a:ext cx="1524132" cy="30665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12182">
            <a:off x="234787" y="2585451"/>
            <a:ext cx="2306719" cy="22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1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43923"/>
            <a:ext cx="1739606" cy="1683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6785" y="280244"/>
            <a:ext cx="3726872" cy="76944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343" y="1137101"/>
            <a:ext cx="11249441" cy="55092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1945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হৈচৈ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পাকিস্থানি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দানবীয়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চেহারাকে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হৈ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চৈ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নারেঙ্গা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হাশিম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pic>
        <p:nvPicPr>
          <p:cNvPr id="13" name="y2mate.com - পাঠ ১৬ - একজন পটুয়ার কথা_nU6B-nQOMD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23657" y="5378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0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6207" y="27934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7695" y="547890"/>
            <a:ext cx="3546764" cy="85898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40" y="1833995"/>
            <a:ext cx="4253345" cy="319000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585855" y="2527275"/>
            <a:ext cx="6705600" cy="144655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মিস্টার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8259" y="4488206"/>
            <a:ext cx="2289885" cy="22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0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3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622" y="478778"/>
            <a:ext cx="2729346" cy="88835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69799" y="1683737"/>
            <a:ext cx="853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শারিরিক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399" y="2378376"/>
            <a:ext cx="477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হইচই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সাড়া,গোলমাল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557" y="3131468"/>
            <a:ext cx="1089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সেনাশাসক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557" y="3927767"/>
            <a:ext cx="6572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কাঠামো,ডিজাইন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110" y="4715557"/>
            <a:ext cx="6475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730" y="1579419"/>
            <a:ext cx="11150535" cy="418407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8095" y="4133576"/>
            <a:ext cx="1800098" cy="16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1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5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463" y="464292"/>
            <a:ext cx="3491345" cy="811022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2" y="1032962"/>
            <a:ext cx="4149115" cy="311555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676497" y="1934132"/>
            <a:ext cx="6953049" cy="2308324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250" y="3989588"/>
            <a:ext cx="2713750" cy="2883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3" y="4148516"/>
            <a:ext cx="2713750" cy="288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6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1963402" cy="415637"/>
            <a:chOff x="207343" y="0"/>
            <a:chExt cx="10779307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07343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1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1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5"/>
            <a:ext cx="1739606" cy="1683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027" y="470402"/>
            <a:ext cx="3614738" cy="117266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89102" y="1936016"/>
            <a:ext cx="6829425" cy="83099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4413" y="3013501"/>
            <a:ext cx="10086975" cy="70788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547" y="3888991"/>
            <a:ext cx="10086975" cy="70788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3546" y="4727948"/>
            <a:ext cx="10748961" cy="70788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১৯৪৫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হৈচৈ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546" y="5566906"/>
            <a:ext cx="10086975" cy="70788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95" y="620728"/>
            <a:ext cx="1502652" cy="24955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446" y="662126"/>
            <a:ext cx="1502652" cy="24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1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5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8801" y="564777"/>
            <a:ext cx="6525491" cy="96981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55" y="1739607"/>
            <a:ext cx="5362982" cy="3452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565564" y="5440684"/>
            <a:ext cx="9989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গনহত্যার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30" y="1705391"/>
            <a:ext cx="2510306" cy="35861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069" y="1910554"/>
            <a:ext cx="2510306" cy="35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1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0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5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43" y="342470"/>
            <a:ext cx="8382001" cy="2632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655" y="4159586"/>
            <a:ext cx="7412182" cy="2029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74" y="2585770"/>
            <a:ext cx="3183512" cy="37298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557" y="627567"/>
            <a:ext cx="3183512" cy="37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2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3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43" y="832991"/>
            <a:ext cx="6615113" cy="1900238"/>
          </a:xfrm>
          <a:prstGeom prst="round2DiagRect">
            <a:avLst>
              <a:gd name="adj1" fmla="val 2493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4787" y="4124774"/>
            <a:ext cx="7543800" cy="2043112"/>
          </a:xfrm>
          <a:prstGeom prst="round2DiagRect">
            <a:avLst>
              <a:gd name="adj1" fmla="val 2016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76" y="3957211"/>
            <a:ext cx="2347913" cy="2347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178" y="718455"/>
            <a:ext cx="2347913" cy="23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52394" y="0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5"/>
            <a:ext cx="1739606" cy="1683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26" t="9155" r="10181" b="39956"/>
          <a:stretch/>
        </p:blipFill>
        <p:spPr>
          <a:xfrm>
            <a:off x="4543425" y="506761"/>
            <a:ext cx="3414714" cy="108585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52" y="3820852"/>
            <a:ext cx="4871126" cy="2621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602" y="411181"/>
            <a:ext cx="2028564" cy="20251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954" y="593938"/>
            <a:ext cx="1678138" cy="1678138"/>
          </a:xfrm>
          <a:prstGeom prst="ellipse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58388" y="496679"/>
            <a:ext cx="1391743" cy="18428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8437" y="3478163"/>
            <a:ext cx="4933151" cy="11620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6742" y="2461451"/>
            <a:ext cx="3867150" cy="1181100"/>
            <a:chOff x="953437" y="2533890"/>
            <a:chExt cx="3867150" cy="1181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437" y="2533890"/>
              <a:ext cx="3867150" cy="11811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13" t="7837" r="5863" b="31368"/>
            <a:stretch/>
          </p:blipFill>
          <p:spPr>
            <a:xfrm>
              <a:off x="1210323" y="2680885"/>
              <a:ext cx="3343275" cy="885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426" y="2135536"/>
            <a:ext cx="3867150" cy="1181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10" y="2310787"/>
            <a:ext cx="3680783" cy="9597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827" y="3690878"/>
            <a:ext cx="4523624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2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3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05" y="415637"/>
            <a:ext cx="10918882" cy="4365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57" y="4935314"/>
            <a:ext cx="3529960" cy="13964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895" y="4913345"/>
            <a:ext cx="1663056" cy="13964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353" y="4977938"/>
            <a:ext cx="2209800" cy="13111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5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y2mate.com - আমার সোনার বাংলা আমি তোমায় ভালোবাসি_UIYFi24GFj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556" y="5866942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215827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0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9" y="27934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535" y="3428999"/>
            <a:ext cx="2696823" cy="14330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51571" y="1178169"/>
            <a:ext cx="90477" cy="45016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73782" y="5907976"/>
            <a:ext cx="1115287" cy="2222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60819" y="5675442"/>
            <a:ext cx="678873" cy="22220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361709" y="1412773"/>
            <a:ext cx="235858" cy="3644136"/>
          </a:xfrm>
          <a:custGeom>
            <a:avLst/>
            <a:gdLst>
              <a:gd name="connsiteX0" fmla="*/ 27709 w 235858"/>
              <a:gd name="connsiteY0" fmla="*/ 3574863 h 3644136"/>
              <a:gd name="connsiteX1" fmla="*/ 96982 w 235858"/>
              <a:gd name="connsiteY1" fmla="*/ 3547154 h 3644136"/>
              <a:gd name="connsiteX2" fmla="*/ 138546 w 235858"/>
              <a:gd name="connsiteY2" fmla="*/ 3533300 h 3644136"/>
              <a:gd name="connsiteX3" fmla="*/ 207818 w 235858"/>
              <a:gd name="connsiteY3" fmla="*/ 3547154 h 3644136"/>
              <a:gd name="connsiteX4" fmla="*/ 235527 w 235858"/>
              <a:gd name="connsiteY4" fmla="*/ 3588718 h 3644136"/>
              <a:gd name="connsiteX5" fmla="*/ 193964 w 235858"/>
              <a:gd name="connsiteY5" fmla="*/ 3616427 h 3644136"/>
              <a:gd name="connsiteX6" fmla="*/ 110836 w 235858"/>
              <a:gd name="connsiteY6" fmla="*/ 3644136 h 3644136"/>
              <a:gd name="connsiteX7" fmla="*/ 13855 w 235858"/>
              <a:gd name="connsiteY7" fmla="*/ 3630282 h 3644136"/>
              <a:gd name="connsiteX8" fmla="*/ 27709 w 235858"/>
              <a:gd name="connsiteY8" fmla="*/ 3588718 h 3644136"/>
              <a:gd name="connsiteX9" fmla="*/ 69273 w 235858"/>
              <a:gd name="connsiteY9" fmla="*/ 3547154 h 3644136"/>
              <a:gd name="connsiteX10" fmla="*/ 83127 w 235858"/>
              <a:gd name="connsiteY10" fmla="*/ 3477882 h 3644136"/>
              <a:gd name="connsiteX11" fmla="*/ 110836 w 235858"/>
              <a:gd name="connsiteY11" fmla="*/ 3450172 h 3644136"/>
              <a:gd name="connsiteX12" fmla="*/ 138546 w 235858"/>
              <a:gd name="connsiteY12" fmla="*/ 3131518 h 3644136"/>
              <a:gd name="connsiteX13" fmla="*/ 152400 w 235858"/>
              <a:gd name="connsiteY13" fmla="*/ 2868282 h 3644136"/>
              <a:gd name="connsiteX14" fmla="*/ 166255 w 235858"/>
              <a:gd name="connsiteY14" fmla="*/ 2826718 h 3644136"/>
              <a:gd name="connsiteX15" fmla="*/ 152400 w 235858"/>
              <a:gd name="connsiteY15" fmla="*/ 2605045 h 3644136"/>
              <a:gd name="connsiteX16" fmla="*/ 138546 w 235858"/>
              <a:gd name="connsiteY16" fmla="*/ 2563482 h 3644136"/>
              <a:gd name="connsiteX17" fmla="*/ 110836 w 235858"/>
              <a:gd name="connsiteY17" fmla="*/ 2438791 h 3644136"/>
              <a:gd name="connsiteX18" fmla="*/ 69273 w 235858"/>
              <a:gd name="connsiteY18" fmla="*/ 2300245 h 3644136"/>
              <a:gd name="connsiteX19" fmla="*/ 83127 w 235858"/>
              <a:gd name="connsiteY19" fmla="*/ 2037009 h 3644136"/>
              <a:gd name="connsiteX20" fmla="*/ 110836 w 235858"/>
              <a:gd name="connsiteY20" fmla="*/ 1995445 h 3644136"/>
              <a:gd name="connsiteX21" fmla="*/ 124691 w 235858"/>
              <a:gd name="connsiteY21" fmla="*/ 1926172 h 3644136"/>
              <a:gd name="connsiteX22" fmla="*/ 166255 w 235858"/>
              <a:gd name="connsiteY22" fmla="*/ 1773772 h 3644136"/>
              <a:gd name="connsiteX23" fmla="*/ 138546 w 235858"/>
              <a:gd name="connsiteY23" fmla="*/ 1593663 h 3644136"/>
              <a:gd name="connsiteX24" fmla="*/ 124691 w 235858"/>
              <a:gd name="connsiteY24" fmla="*/ 1552100 h 3644136"/>
              <a:gd name="connsiteX25" fmla="*/ 83127 w 235858"/>
              <a:gd name="connsiteY25" fmla="*/ 1510536 h 3644136"/>
              <a:gd name="connsiteX26" fmla="*/ 55418 w 235858"/>
              <a:gd name="connsiteY26" fmla="*/ 1468972 h 3644136"/>
              <a:gd name="connsiteX27" fmla="*/ 55418 w 235858"/>
              <a:gd name="connsiteY27" fmla="*/ 1275009 h 3644136"/>
              <a:gd name="connsiteX28" fmla="*/ 83127 w 235858"/>
              <a:gd name="connsiteY28" fmla="*/ 1191882 h 3644136"/>
              <a:gd name="connsiteX29" fmla="*/ 96982 w 235858"/>
              <a:gd name="connsiteY29" fmla="*/ 1150318 h 3644136"/>
              <a:gd name="connsiteX30" fmla="*/ 83127 w 235858"/>
              <a:gd name="connsiteY30" fmla="*/ 928645 h 3644136"/>
              <a:gd name="connsiteX31" fmla="*/ 55418 w 235858"/>
              <a:gd name="connsiteY31" fmla="*/ 887082 h 3644136"/>
              <a:gd name="connsiteX32" fmla="*/ 41564 w 235858"/>
              <a:gd name="connsiteY32" fmla="*/ 845518 h 3644136"/>
              <a:gd name="connsiteX33" fmla="*/ 55418 w 235858"/>
              <a:gd name="connsiteY33" fmla="*/ 720827 h 3644136"/>
              <a:gd name="connsiteX34" fmla="*/ 83127 w 235858"/>
              <a:gd name="connsiteY34" fmla="*/ 637700 h 3644136"/>
              <a:gd name="connsiteX35" fmla="*/ 69273 w 235858"/>
              <a:gd name="connsiteY35" fmla="*/ 471445 h 3644136"/>
              <a:gd name="connsiteX36" fmla="*/ 55418 w 235858"/>
              <a:gd name="connsiteY36" fmla="*/ 429882 h 3644136"/>
              <a:gd name="connsiteX37" fmla="*/ 41564 w 235858"/>
              <a:gd name="connsiteY37" fmla="*/ 360609 h 3644136"/>
              <a:gd name="connsiteX38" fmla="*/ 55418 w 235858"/>
              <a:gd name="connsiteY38" fmla="*/ 208209 h 3644136"/>
              <a:gd name="connsiteX39" fmla="*/ 69273 w 235858"/>
              <a:gd name="connsiteY39" fmla="*/ 166645 h 3644136"/>
              <a:gd name="connsiteX40" fmla="*/ 110836 w 235858"/>
              <a:gd name="connsiteY40" fmla="*/ 152791 h 3644136"/>
              <a:gd name="connsiteX41" fmla="*/ 55418 w 235858"/>
              <a:gd name="connsiteY41" fmla="*/ 391 h 3644136"/>
              <a:gd name="connsiteX42" fmla="*/ 0 w 235858"/>
              <a:gd name="connsiteY42" fmla="*/ 14245 h 3644136"/>
              <a:gd name="connsiteX43" fmla="*/ 13855 w 235858"/>
              <a:gd name="connsiteY43" fmla="*/ 83518 h 3644136"/>
              <a:gd name="connsiteX44" fmla="*/ 55418 w 235858"/>
              <a:gd name="connsiteY44" fmla="*/ 97372 h 3644136"/>
              <a:gd name="connsiteX45" fmla="*/ 124691 w 235858"/>
              <a:gd name="connsiteY45" fmla="*/ 125082 h 364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5858" h="3644136">
                <a:moveTo>
                  <a:pt x="27709" y="3574863"/>
                </a:moveTo>
                <a:cubicBezTo>
                  <a:pt x="50800" y="3565627"/>
                  <a:pt x="73696" y="3555886"/>
                  <a:pt x="96982" y="3547154"/>
                </a:cubicBezTo>
                <a:cubicBezTo>
                  <a:pt x="110656" y="3542026"/>
                  <a:pt x="123942" y="3533300"/>
                  <a:pt x="138546" y="3533300"/>
                </a:cubicBezTo>
                <a:cubicBezTo>
                  <a:pt x="162094" y="3533300"/>
                  <a:pt x="184727" y="3542536"/>
                  <a:pt x="207818" y="3547154"/>
                </a:cubicBezTo>
                <a:cubicBezTo>
                  <a:pt x="217054" y="3561009"/>
                  <a:pt x="238792" y="3572390"/>
                  <a:pt x="235527" y="3588718"/>
                </a:cubicBezTo>
                <a:cubicBezTo>
                  <a:pt x="232262" y="3605046"/>
                  <a:pt x="209180" y="3609664"/>
                  <a:pt x="193964" y="3616427"/>
                </a:cubicBezTo>
                <a:cubicBezTo>
                  <a:pt x="167273" y="3628290"/>
                  <a:pt x="110836" y="3644136"/>
                  <a:pt x="110836" y="3644136"/>
                </a:cubicBezTo>
                <a:cubicBezTo>
                  <a:pt x="78509" y="3639518"/>
                  <a:pt x="41026" y="3648396"/>
                  <a:pt x="13855" y="3630282"/>
                </a:cubicBezTo>
                <a:cubicBezTo>
                  <a:pt x="1704" y="3622181"/>
                  <a:pt x="19608" y="3600869"/>
                  <a:pt x="27709" y="3588718"/>
                </a:cubicBezTo>
                <a:cubicBezTo>
                  <a:pt x="38577" y="3572415"/>
                  <a:pt x="55418" y="3561009"/>
                  <a:pt x="69273" y="3547154"/>
                </a:cubicBezTo>
                <a:cubicBezTo>
                  <a:pt x="73891" y="3524063"/>
                  <a:pt x="73851" y="3499526"/>
                  <a:pt x="83127" y="3477882"/>
                </a:cubicBezTo>
                <a:cubicBezTo>
                  <a:pt x="88272" y="3465876"/>
                  <a:pt x="109071" y="3463115"/>
                  <a:pt x="110836" y="3450172"/>
                </a:cubicBezTo>
                <a:cubicBezTo>
                  <a:pt x="168049" y="3030613"/>
                  <a:pt x="88714" y="3281010"/>
                  <a:pt x="138546" y="3131518"/>
                </a:cubicBezTo>
                <a:cubicBezTo>
                  <a:pt x="143164" y="3043773"/>
                  <a:pt x="144445" y="2955788"/>
                  <a:pt x="152400" y="2868282"/>
                </a:cubicBezTo>
                <a:cubicBezTo>
                  <a:pt x="153722" y="2853738"/>
                  <a:pt x="166255" y="2841322"/>
                  <a:pt x="166255" y="2826718"/>
                </a:cubicBezTo>
                <a:cubicBezTo>
                  <a:pt x="166255" y="2752683"/>
                  <a:pt x="160150" y="2678673"/>
                  <a:pt x="152400" y="2605045"/>
                </a:cubicBezTo>
                <a:cubicBezTo>
                  <a:pt x="150871" y="2590522"/>
                  <a:pt x="142088" y="2577650"/>
                  <a:pt x="138546" y="2563482"/>
                </a:cubicBezTo>
                <a:cubicBezTo>
                  <a:pt x="118770" y="2484377"/>
                  <a:pt x="132171" y="2509907"/>
                  <a:pt x="110836" y="2438791"/>
                </a:cubicBezTo>
                <a:cubicBezTo>
                  <a:pt x="60247" y="2270163"/>
                  <a:pt x="101201" y="2427962"/>
                  <a:pt x="69273" y="2300245"/>
                </a:cubicBezTo>
                <a:cubicBezTo>
                  <a:pt x="73891" y="2212500"/>
                  <a:pt x="71255" y="2124070"/>
                  <a:pt x="83127" y="2037009"/>
                </a:cubicBezTo>
                <a:cubicBezTo>
                  <a:pt x="85377" y="2020511"/>
                  <a:pt x="104989" y="2011036"/>
                  <a:pt x="110836" y="1995445"/>
                </a:cubicBezTo>
                <a:cubicBezTo>
                  <a:pt x="119104" y="1973396"/>
                  <a:pt x="118495" y="1948891"/>
                  <a:pt x="124691" y="1926172"/>
                </a:cubicBezTo>
                <a:cubicBezTo>
                  <a:pt x="177425" y="1732815"/>
                  <a:pt x="132499" y="1942545"/>
                  <a:pt x="166255" y="1773772"/>
                </a:cubicBezTo>
                <a:cubicBezTo>
                  <a:pt x="155090" y="1673294"/>
                  <a:pt x="160360" y="1670011"/>
                  <a:pt x="138546" y="1593663"/>
                </a:cubicBezTo>
                <a:cubicBezTo>
                  <a:pt x="134534" y="1579621"/>
                  <a:pt x="132792" y="1564251"/>
                  <a:pt x="124691" y="1552100"/>
                </a:cubicBezTo>
                <a:cubicBezTo>
                  <a:pt x="113822" y="1535797"/>
                  <a:pt x="95670" y="1525588"/>
                  <a:pt x="83127" y="1510536"/>
                </a:cubicBezTo>
                <a:cubicBezTo>
                  <a:pt x="72467" y="1497744"/>
                  <a:pt x="64654" y="1482827"/>
                  <a:pt x="55418" y="1468972"/>
                </a:cubicBezTo>
                <a:cubicBezTo>
                  <a:pt x="28108" y="1387039"/>
                  <a:pt x="30902" y="1413933"/>
                  <a:pt x="55418" y="1275009"/>
                </a:cubicBezTo>
                <a:cubicBezTo>
                  <a:pt x="60494" y="1246246"/>
                  <a:pt x="73891" y="1219591"/>
                  <a:pt x="83127" y="1191882"/>
                </a:cubicBezTo>
                <a:lnTo>
                  <a:pt x="96982" y="1150318"/>
                </a:lnTo>
                <a:cubicBezTo>
                  <a:pt x="92364" y="1076427"/>
                  <a:pt x="94674" y="1001774"/>
                  <a:pt x="83127" y="928645"/>
                </a:cubicBezTo>
                <a:cubicBezTo>
                  <a:pt x="80530" y="912198"/>
                  <a:pt x="62864" y="901975"/>
                  <a:pt x="55418" y="887082"/>
                </a:cubicBezTo>
                <a:cubicBezTo>
                  <a:pt x="48887" y="874020"/>
                  <a:pt x="46182" y="859373"/>
                  <a:pt x="41564" y="845518"/>
                </a:cubicBezTo>
                <a:cubicBezTo>
                  <a:pt x="46182" y="803954"/>
                  <a:pt x="47217" y="761834"/>
                  <a:pt x="55418" y="720827"/>
                </a:cubicBezTo>
                <a:cubicBezTo>
                  <a:pt x="61146" y="692186"/>
                  <a:pt x="83127" y="637700"/>
                  <a:pt x="83127" y="637700"/>
                </a:cubicBezTo>
                <a:cubicBezTo>
                  <a:pt x="78509" y="582282"/>
                  <a:pt x="76623" y="526568"/>
                  <a:pt x="69273" y="471445"/>
                </a:cubicBezTo>
                <a:cubicBezTo>
                  <a:pt x="67343" y="456969"/>
                  <a:pt x="58960" y="444050"/>
                  <a:pt x="55418" y="429882"/>
                </a:cubicBezTo>
                <a:cubicBezTo>
                  <a:pt x="49707" y="407037"/>
                  <a:pt x="46182" y="383700"/>
                  <a:pt x="41564" y="360609"/>
                </a:cubicBezTo>
                <a:cubicBezTo>
                  <a:pt x="46182" y="309809"/>
                  <a:pt x="48204" y="258706"/>
                  <a:pt x="55418" y="208209"/>
                </a:cubicBezTo>
                <a:cubicBezTo>
                  <a:pt x="57483" y="193752"/>
                  <a:pt x="58946" y="176972"/>
                  <a:pt x="69273" y="166645"/>
                </a:cubicBezTo>
                <a:cubicBezTo>
                  <a:pt x="79599" y="156319"/>
                  <a:pt x="96982" y="157409"/>
                  <a:pt x="110836" y="152791"/>
                </a:cubicBezTo>
                <a:cubicBezTo>
                  <a:pt x="106484" y="113624"/>
                  <a:pt x="127262" y="10655"/>
                  <a:pt x="55418" y="391"/>
                </a:cubicBezTo>
                <a:cubicBezTo>
                  <a:pt x="36568" y="-2302"/>
                  <a:pt x="18473" y="9627"/>
                  <a:pt x="0" y="14245"/>
                </a:cubicBezTo>
                <a:cubicBezTo>
                  <a:pt x="4618" y="37336"/>
                  <a:pt x="793" y="63925"/>
                  <a:pt x="13855" y="83518"/>
                </a:cubicBezTo>
                <a:cubicBezTo>
                  <a:pt x="21956" y="95669"/>
                  <a:pt x="42356" y="90841"/>
                  <a:pt x="55418" y="97372"/>
                </a:cubicBezTo>
                <a:cubicBezTo>
                  <a:pt x="121084" y="130205"/>
                  <a:pt x="71224" y="125082"/>
                  <a:pt x="124691" y="1250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3655" y="353808"/>
            <a:ext cx="557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244" y="2898921"/>
            <a:ext cx="4862496" cy="15696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282" y="2915114"/>
            <a:ext cx="4862496" cy="15696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7429" y="4194787"/>
            <a:ext cx="5982673" cy="144655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পটুয়া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354" y="4172913"/>
            <a:ext cx="5982673" cy="144655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79" y="1292391"/>
            <a:ext cx="4419600" cy="4862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43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47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2.70833E-6 -0.3134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78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 animBg="1"/>
      <p:bldP spid="22" grpId="0" animBg="1"/>
      <p:bldP spid="23" grpId="1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1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5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88" y="4200501"/>
            <a:ext cx="11087100" cy="2185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09" y="520196"/>
            <a:ext cx="10650855" cy="1671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629" y="2342782"/>
            <a:ext cx="1356447" cy="1810844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46" y="2342782"/>
            <a:ext cx="1468583" cy="169233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621" y="2430681"/>
            <a:ext cx="2626301" cy="1604431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2312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1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083" y="27936"/>
            <a:ext cx="1739606" cy="16837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0125" y="671134"/>
            <a:ext cx="4599110" cy="4124577"/>
            <a:chOff x="520125" y="671134"/>
            <a:chExt cx="4599110" cy="41245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125" y="671134"/>
              <a:ext cx="4599110" cy="41245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8296" y="2830449"/>
              <a:ext cx="1248577" cy="1965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929745" y="1039091"/>
            <a:ext cx="51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3856" y="402317"/>
            <a:ext cx="6372934" cy="62478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1945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তিনি। তিনি ‘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হৈচৈ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তিনি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43" y="4904504"/>
            <a:ext cx="1767135" cy="15378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789" y="4919100"/>
            <a:ext cx="1356854" cy="15232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64" y="4871406"/>
            <a:ext cx="1261780" cy="15709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52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8538" y="-4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38" y="27935"/>
            <a:ext cx="1739606" cy="1683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25" y="554379"/>
            <a:ext cx="6227642" cy="4265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271" y="544092"/>
            <a:ext cx="4155031" cy="4276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7425" y="5454370"/>
            <a:ext cx="482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117308" y="5460888"/>
            <a:ext cx="677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পাকিস্থানি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938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1324" y="3221184"/>
            <a:ext cx="6858003" cy="4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07332" y="3221184"/>
            <a:ext cx="6858003" cy="415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52" y="0"/>
            <a:ext cx="12178148" cy="415637"/>
            <a:chOff x="13852" y="0"/>
            <a:chExt cx="10972798" cy="415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3852" y="6442363"/>
            <a:ext cx="12178148" cy="415637"/>
            <a:chOff x="13852" y="0"/>
            <a:chExt cx="10972798" cy="415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3852" y="0"/>
              <a:ext cx="5486399" cy="415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00251" y="1"/>
              <a:ext cx="5486399" cy="41563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174263"/>
            <a:ext cx="1739606" cy="1683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15445" y="-1"/>
            <a:ext cx="1739606" cy="1683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80328" y="5146327"/>
            <a:ext cx="1739606" cy="1683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083" y="27934"/>
            <a:ext cx="1739606" cy="1683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093" y="410022"/>
            <a:ext cx="5000193" cy="3213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717" y="4033618"/>
            <a:ext cx="3533141" cy="2408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68523" y="4207207"/>
            <a:ext cx="3365374" cy="193899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হুকুমেই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55" y="4087092"/>
            <a:ext cx="3434785" cy="2244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443343" y="409196"/>
            <a:ext cx="5680364" cy="3662487"/>
            <a:chOff x="443343" y="409196"/>
            <a:chExt cx="5680364" cy="36624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343" y="409196"/>
              <a:ext cx="5680364" cy="326225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455713" y="3548463"/>
              <a:ext cx="1717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ইয়াহিয়া</a:t>
              </a:r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খাঁন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43" y="435890"/>
            <a:ext cx="5673048" cy="34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457</Words>
  <Application>Microsoft Office PowerPoint</Application>
  <PresentationFormat>Widescreen</PresentationFormat>
  <Paragraphs>36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69</cp:revision>
  <dcterms:created xsi:type="dcterms:W3CDTF">2020-03-26T13:51:07Z</dcterms:created>
  <dcterms:modified xsi:type="dcterms:W3CDTF">2020-06-01T11:10:20Z</dcterms:modified>
</cp:coreProperties>
</file>