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6" r:id="rId11"/>
    <p:sldId id="267" r:id="rId12"/>
    <p:sldId id="264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4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26" autoAdjust="0"/>
  </p:normalViewPr>
  <p:slideViewPr>
    <p:cSldViewPr snapToGrid="0">
      <p:cViewPr varScale="1">
        <p:scale>
          <a:sx n="74" d="100"/>
          <a:sy n="74" d="100"/>
        </p:scale>
        <p:origin x="3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E99FE1-B732-450D-80D2-2E70A73E5A67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E056F-22C6-4DEB-991F-486E31A33C6B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457939-FA8F-4BB5-82A6-79674943804D}" type="parTrans" cxnId="{68344784-169C-4E87-AF67-485EEA2C7C86}">
      <dgm:prSet/>
      <dgm:spPr/>
      <dgm:t>
        <a:bodyPr/>
        <a:lstStyle/>
        <a:p>
          <a:endParaRPr lang="en-US"/>
        </a:p>
      </dgm:t>
    </dgm:pt>
    <dgm:pt modelId="{4D00CE7A-F5CC-41A1-9686-309860C91401}" type="sibTrans" cxnId="{68344784-169C-4E87-AF67-485EEA2C7C86}">
      <dgm:prSet/>
      <dgm:spPr/>
      <dgm:t>
        <a:bodyPr/>
        <a:lstStyle/>
        <a:p>
          <a:endParaRPr lang="en-US"/>
        </a:p>
      </dgm:t>
    </dgm:pt>
    <dgm:pt modelId="{A4D40DB5-3967-43C7-BA23-C7E84EC444F4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প্রকৃতি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শনাক্ত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3371F6-AF3F-4ED2-BCA0-72B87189843E}" type="parTrans" cxnId="{60A8077F-4A9C-4166-821E-3045DDEC9B0A}">
      <dgm:prSet/>
      <dgm:spPr/>
      <dgm:t>
        <a:bodyPr/>
        <a:lstStyle/>
        <a:p>
          <a:endParaRPr lang="en-US"/>
        </a:p>
      </dgm:t>
    </dgm:pt>
    <dgm:pt modelId="{91BA8C86-6491-4255-B7BE-8B1A62E8485C}" type="sibTrans" cxnId="{60A8077F-4A9C-4166-821E-3045DDEC9B0A}">
      <dgm:prSet/>
      <dgm:spPr/>
      <dgm:t>
        <a:bodyPr/>
        <a:lstStyle/>
        <a:p>
          <a:endParaRPr lang="en-US"/>
        </a:p>
      </dgm:t>
    </dgm:pt>
    <dgm:pt modelId="{80E28AA5-12A5-43EF-ABF2-53CB5B364469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F0F775F-D157-46DF-9706-57616108B9EC}" type="parTrans" cxnId="{51FD542E-2DFA-497D-9A04-F0CE3646FC51}">
      <dgm:prSet/>
      <dgm:spPr/>
      <dgm:t>
        <a:bodyPr/>
        <a:lstStyle/>
        <a:p>
          <a:endParaRPr lang="en-US"/>
        </a:p>
      </dgm:t>
    </dgm:pt>
    <dgm:pt modelId="{5A66736F-50EC-4326-8D02-CEC8333EDBE9}" type="sibTrans" cxnId="{51FD542E-2DFA-497D-9A04-F0CE3646FC51}">
      <dgm:prSet/>
      <dgm:spPr/>
      <dgm:t>
        <a:bodyPr/>
        <a:lstStyle/>
        <a:p>
          <a:endParaRPr lang="en-US"/>
        </a:p>
      </dgm:t>
    </dgm:pt>
    <dgm:pt modelId="{44BD61FF-2804-4D94-B20D-248D5363F8A0}">
      <dgm:prSet phldrT="[Text]" custT="1"/>
      <dgm:spPr/>
      <dgm:t>
        <a:bodyPr/>
        <a:lstStyle/>
        <a:p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E6A033-D125-46A3-B98E-5138D8CE0D0A}" type="parTrans" cxnId="{93094836-D518-4B0C-9520-45546A3E93D9}">
      <dgm:prSet/>
      <dgm:spPr/>
      <dgm:t>
        <a:bodyPr/>
        <a:lstStyle/>
        <a:p>
          <a:endParaRPr lang="en-US"/>
        </a:p>
      </dgm:t>
    </dgm:pt>
    <dgm:pt modelId="{65758B4A-4DDD-402E-9560-570A3228D5F5}" type="sibTrans" cxnId="{93094836-D518-4B0C-9520-45546A3E93D9}">
      <dgm:prSet/>
      <dgm:spPr/>
      <dgm:t>
        <a:bodyPr/>
        <a:lstStyle/>
        <a:p>
          <a:endParaRPr lang="en-US"/>
        </a:p>
      </dgm:t>
    </dgm:pt>
    <dgm:pt modelId="{02BED4B0-1AA8-40CF-BB44-8001A1A8171D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চিহ্নিতকরণকরতে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effectLst/>
          </a:endParaRPr>
        </a:p>
      </dgm:t>
    </dgm:pt>
    <dgm:pt modelId="{FE683053-7899-4645-BAD4-8500A4F335AD}" type="parTrans" cxnId="{EAE428AD-4C10-47B0-9EA9-CFDA413D4BD5}">
      <dgm:prSet/>
      <dgm:spPr/>
      <dgm:t>
        <a:bodyPr/>
        <a:lstStyle/>
        <a:p>
          <a:endParaRPr lang="en-US"/>
        </a:p>
      </dgm:t>
    </dgm:pt>
    <dgm:pt modelId="{37EBE7C8-952A-4E59-B5D0-238E85D52E1F}" type="sibTrans" cxnId="{EAE428AD-4C10-47B0-9EA9-CFDA413D4BD5}">
      <dgm:prSet/>
      <dgm:spPr/>
      <dgm:t>
        <a:bodyPr/>
        <a:lstStyle/>
        <a:p>
          <a:endParaRPr lang="en-US"/>
        </a:p>
      </dgm:t>
    </dgm:pt>
    <dgm:pt modelId="{97C327B1-142F-4A83-BE2C-DD56DA71EFF5}">
      <dgm:prSet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হিসাব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সমীকরণ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(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বিবরণ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সহ</a:t>
          </a:r>
          <a:r>
            <a:rPr lang="en-US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);</a:t>
          </a:r>
          <a:r>
            <a:rPr lang="bn-IN" sz="3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dirty="0">
            <a:effectLst/>
          </a:endParaRPr>
        </a:p>
      </dgm:t>
    </dgm:pt>
    <dgm:pt modelId="{50BA7718-79E8-4B19-BB59-6CCFAEFC7C0E}" type="parTrans" cxnId="{5B325696-0669-4682-B599-0A5DA75E458C}">
      <dgm:prSet/>
      <dgm:spPr/>
      <dgm:t>
        <a:bodyPr/>
        <a:lstStyle/>
        <a:p>
          <a:endParaRPr lang="en-US"/>
        </a:p>
      </dgm:t>
    </dgm:pt>
    <dgm:pt modelId="{3D21A1F4-756F-46ED-A331-8F4049301CB4}" type="sibTrans" cxnId="{5B325696-0669-4682-B599-0A5DA75E458C}">
      <dgm:prSet/>
      <dgm:spPr/>
      <dgm:t>
        <a:bodyPr/>
        <a:lstStyle/>
        <a:p>
          <a:endParaRPr lang="en-US"/>
        </a:p>
      </dgm:t>
    </dgm:pt>
    <dgm:pt modelId="{40237F9C-E123-4523-8F0B-63C1BF5DBA2A}" type="pres">
      <dgm:prSet presAssocID="{06E99FE1-B732-450D-80D2-2E70A73E5A6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22657-25FE-44E4-B4F2-AB8C6BA62FBD}" type="pres">
      <dgm:prSet presAssocID="{06CE056F-22C6-4DEB-991F-486E31A33C6B}" presName="composite" presStyleCnt="0"/>
      <dgm:spPr/>
    </dgm:pt>
    <dgm:pt modelId="{2042F1ED-A62C-4EF8-BF14-844287DDA162}" type="pres">
      <dgm:prSet presAssocID="{06CE056F-22C6-4DEB-991F-486E31A33C6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43453-11F5-4AB2-AE2C-85887680F51C}" type="pres">
      <dgm:prSet presAssocID="{06CE056F-22C6-4DEB-991F-486E31A33C6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51014-5F1B-41FA-852A-8D5AB9874757}" type="pres">
      <dgm:prSet presAssocID="{4D00CE7A-F5CC-41A1-9686-309860C91401}" presName="sp" presStyleCnt="0"/>
      <dgm:spPr/>
    </dgm:pt>
    <dgm:pt modelId="{7E95EA2C-C546-4B9B-A4F8-79F9330C758F}" type="pres">
      <dgm:prSet presAssocID="{80E28AA5-12A5-43EF-ABF2-53CB5B364469}" presName="composite" presStyleCnt="0"/>
      <dgm:spPr/>
    </dgm:pt>
    <dgm:pt modelId="{A22E2119-9242-4667-BF8C-EDD34924C4C2}" type="pres">
      <dgm:prSet presAssocID="{80E28AA5-12A5-43EF-ABF2-53CB5B3644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E29F0-7FF8-4070-936C-3823F9631983}" type="pres">
      <dgm:prSet presAssocID="{80E28AA5-12A5-43EF-ABF2-53CB5B3644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DD99B4-29D3-4866-9BD8-33B092A3BB0C}" type="pres">
      <dgm:prSet presAssocID="{5A66736F-50EC-4326-8D02-CEC8333EDBE9}" presName="sp" presStyleCnt="0"/>
      <dgm:spPr/>
    </dgm:pt>
    <dgm:pt modelId="{08C6ACC2-7D77-4009-A3A9-F02FBBFFBDE6}" type="pres">
      <dgm:prSet presAssocID="{44BD61FF-2804-4D94-B20D-248D5363F8A0}" presName="composite" presStyleCnt="0"/>
      <dgm:spPr/>
    </dgm:pt>
    <dgm:pt modelId="{A22009AD-1197-478D-859C-387A204B6065}" type="pres">
      <dgm:prSet presAssocID="{44BD61FF-2804-4D94-B20D-248D5363F8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28F8-B3B1-4230-ADC6-BDF28F7D2300}" type="pres">
      <dgm:prSet presAssocID="{44BD61FF-2804-4D94-B20D-248D5363F8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CED68-9108-472E-9A88-F5DD1EBBF76A}" type="presOf" srcId="{02BED4B0-1AA8-40CF-BB44-8001A1A8171D}" destId="{5A8F28F8-B3B1-4230-ADC6-BDF28F7D2300}" srcOrd="0" destOrd="0" presId="urn:microsoft.com/office/officeart/2005/8/layout/chevron2"/>
    <dgm:cxn modelId="{8A5FFF7A-B922-4B35-8DBA-078E892B846D}" type="presOf" srcId="{44BD61FF-2804-4D94-B20D-248D5363F8A0}" destId="{A22009AD-1197-478D-859C-387A204B6065}" srcOrd="0" destOrd="0" presId="urn:microsoft.com/office/officeart/2005/8/layout/chevron2"/>
    <dgm:cxn modelId="{980D5B3F-2AFB-4BD9-9101-D2CA77A5F2A7}" type="presOf" srcId="{80E28AA5-12A5-43EF-ABF2-53CB5B364469}" destId="{A22E2119-9242-4667-BF8C-EDD34924C4C2}" srcOrd="0" destOrd="0" presId="urn:microsoft.com/office/officeart/2005/8/layout/chevron2"/>
    <dgm:cxn modelId="{649167DA-09C8-4E37-9804-DC88B4E33DBB}" type="presOf" srcId="{97C327B1-142F-4A83-BE2C-DD56DA71EFF5}" destId="{EF9E29F0-7FF8-4070-936C-3823F9631983}" srcOrd="0" destOrd="0" presId="urn:microsoft.com/office/officeart/2005/8/layout/chevron2"/>
    <dgm:cxn modelId="{5E2DE55C-AA31-4BF3-8BA8-EA947E91A331}" type="presOf" srcId="{06CE056F-22C6-4DEB-991F-486E31A33C6B}" destId="{2042F1ED-A62C-4EF8-BF14-844287DDA162}" srcOrd="0" destOrd="0" presId="urn:microsoft.com/office/officeart/2005/8/layout/chevron2"/>
    <dgm:cxn modelId="{5B325696-0669-4682-B599-0A5DA75E458C}" srcId="{80E28AA5-12A5-43EF-ABF2-53CB5B364469}" destId="{97C327B1-142F-4A83-BE2C-DD56DA71EFF5}" srcOrd="0" destOrd="0" parTransId="{50BA7718-79E8-4B19-BB59-6CCFAEFC7C0E}" sibTransId="{3D21A1F4-756F-46ED-A331-8F4049301CB4}"/>
    <dgm:cxn modelId="{68344784-169C-4E87-AF67-485EEA2C7C86}" srcId="{06E99FE1-B732-450D-80D2-2E70A73E5A67}" destId="{06CE056F-22C6-4DEB-991F-486E31A33C6B}" srcOrd="0" destOrd="0" parTransId="{EC457939-FA8F-4BB5-82A6-79674943804D}" sibTransId="{4D00CE7A-F5CC-41A1-9686-309860C91401}"/>
    <dgm:cxn modelId="{60A8077F-4A9C-4166-821E-3045DDEC9B0A}" srcId="{06CE056F-22C6-4DEB-991F-486E31A33C6B}" destId="{A4D40DB5-3967-43C7-BA23-C7E84EC444F4}" srcOrd="0" destOrd="0" parTransId="{CA3371F6-AF3F-4ED2-BCA0-72B87189843E}" sibTransId="{91BA8C86-6491-4255-B7BE-8B1A62E8485C}"/>
    <dgm:cxn modelId="{93094836-D518-4B0C-9520-45546A3E93D9}" srcId="{06E99FE1-B732-450D-80D2-2E70A73E5A67}" destId="{44BD61FF-2804-4D94-B20D-248D5363F8A0}" srcOrd="2" destOrd="0" parTransId="{40E6A033-D125-46A3-B98E-5138D8CE0D0A}" sibTransId="{65758B4A-4DDD-402E-9560-570A3228D5F5}"/>
    <dgm:cxn modelId="{8129F1CF-8E3D-44C8-9C9F-9AB89C6FFADC}" type="presOf" srcId="{06E99FE1-B732-450D-80D2-2E70A73E5A67}" destId="{40237F9C-E123-4523-8F0B-63C1BF5DBA2A}" srcOrd="0" destOrd="0" presId="urn:microsoft.com/office/officeart/2005/8/layout/chevron2"/>
    <dgm:cxn modelId="{90C2DC6C-4C71-4B14-9F65-C8E4113579EF}" type="presOf" srcId="{A4D40DB5-3967-43C7-BA23-C7E84EC444F4}" destId="{65443453-11F5-4AB2-AE2C-85887680F51C}" srcOrd="0" destOrd="0" presId="urn:microsoft.com/office/officeart/2005/8/layout/chevron2"/>
    <dgm:cxn modelId="{51FD542E-2DFA-497D-9A04-F0CE3646FC51}" srcId="{06E99FE1-B732-450D-80D2-2E70A73E5A67}" destId="{80E28AA5-12A5-43EF-ABF2-53CB5B364469}" srcOrd="1" destOrd="0" parTransId="{2F0F775F-D157-46DF-9706-57616108B9EC}" sibTransId="{5A66736F-50EC-4326-8D02-CEC8333EDBE9}"/>
    <dgm:cxn modelId="{EAE428AD-4C10-47B0-9EA9-CFDA413D4BD5}" srcId="{44BD61FF-2804-4D94-B20D-248D5363F8A0}" destId="{02BED4B0-1AA8-40CF-BB44-8001A1A8171D}" srcOrd="0" destOrd="0" parTransId="{FE683053-7899-4645-BAD4-8500A4F335AD}" sibTransId="{37EBE7C8-952A-4E59-B5D0-238E85D52E1F}"/>
    <dgm:cxn modelId="{63107812-7B7E-41B1-8EA6-EC4D36EB41CF}" type="presParOf" srcId="{40237F9C-E123-4523-8F0B-63C1BF5DBA2A}" destId="{0DC22657-25FE-44E4-B4F2-AB8C6BA62FBD}" srcOrd="0" destOrd="0" presId="urn:microsoft.com/office/officeart/2005/8/layout/chevron2"/>
    <dgm:cxn modelId="{07CB7B8F-8636-4052-9BCC-B006A683A41D}" type="presParOf" srcId="{0DC22657-25FE-44E4-B4F2-AB8C6BA62FBD}" destId="{2042F1ED-A62C-4EF8-BF14-844287DDA162}" srcOrd="0" destOrd="0" presId="urn:microsoft.com/office/officeart/2005/8/layout/chevron2"/>
    <dgm:cxn modelId="{E3B8D1B8-14BE-49AF-8E3D-B1BBCC47FA8D}" type="presParOf" srcId="{0DC22657-25FE-44E4-B4F2-AB8C6BA62FBD}" destId="{65443453-11F5-4AB2-AE2C-85887680F51C}" srcOrd="1" destOrd="0" presId="urn:microsoft.com/office/officeart/2005/8/layout/chevron2"/>
    <dgm:cxn modelId="{65A8C867-6730-48FB-B989-C54463320D6B}" type="presParOf" srcId="{40237F9C-E123-4523-8F0B-63C1BF5DBA2A}" destId="{40351014-5F1B-41FA-852A-8D5AB9874757}" srcOrd="1" destOrd="0" presId="urn:microsoft.com/office/officeart/2005/8/layout/chevron2"/>
    <dgm:cxn modelId="{17F6265D-305D-4603-B498-4456952EFEF0}" type="presParOf" srcId="{40237F9C-E123-4523-8F0B-63C1BF5DBA2A}" destId="{7E95EA2C-C546-4B9B-A4F8-79F9330C758F}" srcOrd="2" destOrd="0" presId="urn:microsoft.com/office/officeart/2005/8/layout/chevron2"/>
    <dgm:cxn modelId="{46A54EE2-4169-4014-8CF5-F24EBA624D32}" type="presParOf" srcId="{7E95EA2C-C546-4B9B-A4F8-79F9330C758F}" destId="{A22E2119-9242-4667-BF8C-EDD34924C4C2}" srcOrd="0" destOrd="0" presId="urn:microsoft.com/office/officeart/2005/8/layout/chevron2"/>
    <dgm:cxn modelId="{DE750B3B-15C6-478D-B10B-93A06B0BA0C5}" type="presParOf" srcId="{7E95EA2C-C546-4B9B-A4F8-79F9330C758F}" destId="{EF9E29F0-7FF8-4070-936C-3823F9631983}" srcOrd="1" destOrd="0" presId="urn:microsoft.com/office/officeart/2005/8/layout/chevron2"/>
    <dgm:cxn modelId="{EEDF026C-E0E3-4CA1-94E0-7944EA7C8EE3}" type="presParOf" srcId="{40237F9C-E123-4523-8F0B-63C1BF5DBA2A}" destId="{44DD99B4-29D3-4866-9BD8-33B092A3BB0C}" srcOrd="3" destOrd="0" presId="urn:microsoft.com/office/officeart/2005/8/layout/chevron2"/>
    <dgm:cxn modelId="{1B694C75-DC48-4DA6-B740-0AEECEFC5F79}" type="presParOf" srcId="{40237F9C-E123-4523-8F0B-63C1BF5DBA2A}" destId="{08C6ACC2-7D77-4009-A3A9-F02FBBFFBDE6}" srcOrd="4" destOrd="0" presId="urn:microsoft.com/office/officeart/2005/8/layout/chevron2"/>
    <dgm:cxn modelId="{CBC4E260-A0BB-43DB-8107-69E3C2BEFD2C}" type="presParOf" srcId="{08C6ACC2-7D77-4009-A3A9-F02FBBFFBDE6}" destId="{A22009AD-1197-478D-859C-387A204B6065}" srcOrd="0" destOrd="0" presId="urn:microsoft.com/office/officeart/2005/8/layout/chevron2"/>
    <dgm:cxn modelId="{271A418C-FFC7-49B2-87CC-E7F92DFF3FC2}" type="presParOf" srcId="{08C6ACC2-7D77-4009-A3A9-F02FBBFFBDE6}" destId="{5A8F28F8-B3B1-4230-ADC6-BDF28F7D23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2F1ED-A62C-4EF8-BF14-844287DDA162}">
      <dsp:nvSpPr>
        <dsp:cNvPr id="0" name=""/>
        <dsp:cNvSpPr/>
      </dsp:nvSpPr>
      <dsp:spPr>
        <a:xfrm rot="5400000">
          <a:off x="-191313" y="194917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450002"/>
        <a:ext cx="892795" cy="382627"/>
      </dsp:txXfrm>
    </dsp:sp>
    <dsp:sp modelId="{65443453-11F5-4AB2-AE2C-85887680F51C}">
      <dsp:nvSpPr>
        <dsp:cNvPr id="0" name=""/>
        <dsp:cNvSpPr/>
      </dsp:nvSpPr>
      <dsp:spPr>
        <a:xfrm rot="5400000">
          <a:off x="5601562" y="-4705162"/>
          <a:ext cx="829460" cy="1024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লেনদেনের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প্রকৃতি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শনাক্ত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;</a:t>
          </a:r>
          <a:endParaRPr lang="en-US" sz="3200" kern="1200" dirty="0"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892796" y="44095"/>
        <a:ext cx="10206503" cy="748478"/>
      </dsp:txXfrm>
    </dsp:sp>
    <dsp:sp modelId="{A22E2119-9242-4667-BF8C-EDD34924C4C2}">
      <dsp:nvSpPr>
        <dsp:cNvPr id="0" name=""/>
        <dsp:cNvSpPr/>
      </dsp:nvSpPr>
      <dsp:spPr>
        <a:xfrm rot="5400000">
          <a:off x="-191313" y="1271485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1526570"/>
        <a:ext cx="892795" cy="382627"/>
      </dsp:txXfrm>
    </dsp:sp>
    <dsp:sp modelId="{EF9E29F0-7FF8-4070-936C-3823F9631983}">
      <dsp:nvSpPr>
        <dsp:cNvPr id="0" name=""/>
        <dsp:cNvSpPr/>
      </dsp:nvSpPr>
      <dsp:spPr>
        <a:xfrm rot="5400000">
          <a:off x="5601780" y="-3628812"/>
          <a:ext cx="829024" cy="1024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হিসাব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সমীকরণ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করতে</a:t>
          </a:r>
          <a:r>
            <a:rPr lang="bn-IN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(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বিবরণ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সহ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);</a:t>
          </a:r>
          <a:r>
            <a:rPr lang="bn-IN" sz="3200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endParaRPr lang="en-US" sz="3200" kern="1200" dirty="0">
            <a:effectLst/>
          </a:endParaRPr>
        </a:p>
      </dsp:txBody>
      <dsp:txXfrm rot="-5400000">
        <a:off x="892795" y="1120643"/>
        <a:ext cx="10206524" cy="748084"/>
      </dsp:txXfrm>
    </dsp:sp>
    <dsp:sp modelId="{A22009AD-1197-478D-859C-387A204B6065}">
      <dsp:nvSpPr>
        <dsp:cNvPr id="0" name=""/>
        <dsp:cNvSpPr/>
      </dsp:nvSpPr>
      <dsp:spPr>
        <a:xfrm rot="5400000">
          <a:off x="-191313" y="2348053"/>
          <a:ext cx="1275422" cy="89279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603138"/>
        <a:ext cx="892795" cy="382627"/>
      </dsp:txXfrm>
    </dsp:sp>
    <dsp:sp modelId="{5A8F28F8-B3B1-4230-ADC6-BDF28F7D2300}">
      <dsp:nvSpPr>
        <dsp:cNvPr id="0" name=""/>
        <dsp:cNvSpPr/>
      </dsp:nvSpPr>
      <dsp:spPr>
        <a:xfrm rot="5400000">
          <a:off x="5601780" y="-2552244"/>
          <a:ext cx="829024" cy="1024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ঘটনা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লেনদেন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নয়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,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চিহ্নিতকরণকরতে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effectLst/>
          </a:endParaRPr>
        </a:p>
      </dsp:txBody>
      <dsp:txXfrm rot="-5400000">
        <a:off x="892795" y="2197211"/>
        <a:ext cx="10206524" cy="7480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290F1-6184-4005-A235-F69AC61AE5AA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495BE-C3E2-4150-A40B-3CED858E4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9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7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12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9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2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495BE-C3E2-4150-A40B-3CED858E48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2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5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8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9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4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9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7BDCF-CB40-48DA-861C-9173D0E69C8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D7DB-3C1A-426F-8754-15308977D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mdabukhokon888@gmail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21" y="8859868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4361" y="-478666"/>
            <a:ext cx="1338263" cy="137728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4596183" y="-193232"/>
            <a:ext cx="4206439" cy="3653192"/>
            <a:chOff x="-4596183" y="-193232"/>
            <a:chExt cx="4206439" cy="36531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96183" y="1005131"/>
              <a:ext cx="1338263" cy="137728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751" y="-193232"/>
              <a:ext cx="1338263" cy="137728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8007" y="525391"/>
              <a:ext cx="1338263" cy="13772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56901" y="898620"/>
              <a:ext cx="1338263" cy="13772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03786" y="0"/>
              <a:ext cx="1338263" cy="13772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76542" y="2010262"/>
              <a:ext cx="1338263" cy="137728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77413" y="2082674"/>
              <a:ext cx="1338263" cy="1377286"/>
            </a:xfrm>
            <a:prstGeom prst="rect">
              <a:avLst/>
            </a:prstGeom>
          </p:spPr>
        </p:pic>
      </p:grpSp>
      <p:sp>
        <p:nvSpPr>
          <p:cNvPr id="14" name="Double Wave 13"/>
          <p:cNvSpPr/>
          <p:nvPr/>
        </p:nvSpPr>
        <p:spPr>
          <a:xfrm>
            <a:off x="537060" y="6564537"/>
            <a:ext cx="9758363" cy="2295331"/>
          </a:xfrm>
          <a:prstGeom prst="double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আজকের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পাঠে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</a:t>
            </a:r>
            <a:r>
              <a:rPr 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স্বাগতম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6910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5 0.00625 L 0.01055 -1.2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04 -0.14213 L 0.00404 -0.14189 C 0.00795 -0.13935 0.01159 -0.1368 0.01498 -0.13356 C 0.02787 -0.12152 0.01836 -0.12731 0.02709 -0.12268 C 0.02839 -0.12106 0.02956 -0.11921 0.03099 -0.11828 C 0.03269 -0.11713 0.03464 -0.11689 0.03646 -0.11597 C 0.03776 -0.11527 0.0392 -0.11458 0.0405 -0.11388 C 0.04193 -0.11226 0.0431 -0.11041 0.04453 -0.10949 C 0.04779 -0.10694 0.06042 -0.10115 0.06315 -0.10069 L 0.07657 -0.09861 C 0.08776 -0.0993 0.09896 -0.0993 0.11016 -0.10069 C 0.1142 -0.10115 0.11498 -0.10463 0.11823 -0.10717 C 0.11953 -0.10833 0.12097 -0.10902 0.12227 -0.10949 C 0.12487 -0.11041 0.12761 -0.11088 0.13034 -0.11157 C 0.13724 -0.11388 0.13373 -0.11319 0.13959 -0.11597 C 0.14167 -0.11689 0.14349 -0.11736 0.14519 -0.11828 C 0.14701 -0.11967 0.1487 -0.12152 0.15052 -0.12268 C 0.15222 -0.12361 0.15404 -0.12384 0.15599 -0.12476 C 0.16511 -0.12916 0.15339 -0.12523 0.16797 -0.12916 C 0.17644 -0.12847 0.18503 -0.12824 0.19349 -0.12685 C 0.19753 -0.12638 0.19792 -0.12338 0.20157 -0.12037 C 0.2069 -0.11574 0.21328 -0.11412 0.21888 -0.10949 C 0.22631 -0.103 0.21888 -0.10648 0.228 -0.10069 C 0.22982 -0.09976 0.23177 -0.0993 0.23347 -0.09861 C 0.2349 -0.09629 0.23581 -0.09351 0.2375 -0.09189 C 0.23894 -0.0905 0.24102 -0.09074 0.24271 -0.08981 C 0.24479 -0.08865 0.24662 -0.08703 0.24831 -0.08541 C 0.26185 -0.07222 0.2543 -0.07638 0.26433 -0.07222 C 0.26576 -0.07083 0.26719 -0.06944 0.26823 -0.06782 C 0.27058 -0.06504 0.27266 -0.06157 0.27487 -0.05925 C 0.27604 -0.05787 0.27787 -0.05763 0.27917 -0.05694 C 0.28256 -0.05254 0.28568 -0.04629 0.28998 -0.04398 C 0.30287 -0.0368 0.28256 -0.04814 0.29922 -0.03726 C 0.30183 -0.03564 0.30469 -0.03449 0.30729 -0.03287 C 0.3086 -0.03217 0.3099 -0.03101 0.31146 -0.03078 C 0.32396 -0.02824 0.31849 -0.03009 0.32735 -0.02638 C 0.35977 -0.02777 0.39193 -0.02824 0.42422 -0.03078 C 0.42787 -0.03101 0.43503 -0.03518 0.43503 -0.03495 C 0.43568 -0.03657 0.43633 -0.03865 0.43763 -0.03958 C 0.43959 -0.04097 0.44206 -0.04097 0.44427 -0.04166 C 0.44597 -0.04236 0.44805 -0.04305 0.44974 -0.04398 C 0.45117 -0.04444 0.45235 -0.04537 0.45378 -0.04606 C 0.45534 -0.04699 0.45729 -0.04745 0.45925 -0.04814 C 0.46185 -0.04953 0.46446 -0.05115 0.46706 -0.05254 C 0.46849 -0.05324 0.46966 -0.05439 0.47123 -0.05486 C 0.47331 -0.05555 0.47565 -0.05601 0.47787 -0.05694 C 0.47917 -0.05763 0.4806 -0.05833 0.48203 -0.05925 C 0.48425 -0.06064 0.48633 -0.0625 0.48867 -0.06365 C 0.4918 -0.06481 0.49492 -0.06481 0.49805 -0.06574 C 0.50248 -0.06713 0.5069 -0.06875 0.51133 -0.07013 L 0.51823 -0.07222 L 0.56654 -0.07013 C 0.58594 -0.06875 0.56914 -0.07013 0.57982 -0.06365 C 0.58203 -0.06226 0.58451 -0.06226 0.58685 -0.06134 C 0.58946 -0.06018 0.59479 -0.05694 0.59479 -0.05671 C 0.60091 -0.04675 0.59284 -0.05856 0.60261 -0.05046 C 0.60391 -0.04953 0.6043 -0.04722 0.60547 -0.04606 C 0.60664 -0.0449 0.60821 -0.04467 0.60951 -0.04398 C 0.61029 -0.04166 0.61133 -0.03958 0.61211 -0.03726 C 0.6142 -0.03171 0.61433 -0.02777 0.61771 -0.0243 C 0.62292 -0.01851 0.62201 -0.02106 0.62709 -0.01759 C 0.62891 -0.01643 0.6306 -0.01458 0.63242 -0.01319 C 0.63698 -0.01018 0.63659 -0.01157 0.6418 -0.00879 C 0.64401 -0.00763 0.6461 -0.00601 0.64844 -0.00463 C 0.65065 -0.00324 0.65573 -0.00069 0.65795 -0.00023 C 0.70104 0.0095 0.66524 0.00047 0.69688 0.00649 C 0.70091 0.00718 0.70729 0.0095 0.71159 0.01088 L 0.80026 0.00857 C 0.8017 0.00834 0.80052 0.00371 0.80157 0.00209 C 0.80287 -0.00023 0.80508 -0.00115 0.8069 -0.00231 C 0.80847 -0.00347 0.81055 -0.0037 0.81224 -0.00463 C 0.82591 -0.01088 0.80495 -0.00208 0.82162 -0.00879 C 0.82357 -0.01111 0.82526 -0.01342 0.82722 -0.0155 C 0.83021 -0.01921 0.83724 -0.02592 0.8405 -0.03078 C 0.84284 -0.03425 0.84506 -0.03796 0.84727 -0.04166 C 0.84792 -0.04305 0.84883 -0.0449 0.84987 -0.04606 C 0.85117 -0.04745 0.85261 -0.04884 0.85391 -0.05046 C 0.85495 -0.05162 0.8556 -0.0537 0.85664 -0.05486 C 0.85795 -0.05601 0.85951 -0.05625 0.86068 -0.05694 C 0.8625 -0.05995 0.86407 -0.06319 0.86615 -0.06574 C 0.87006 -0.0706 0.87136 -0.06944 0.87539 -0.07222 C 0.87735 -0.07361 0.87904 -0.075 0.88073 -0.07662 C 0.88216 -0.078 0.88321 -0.08009 0.88477 -0.08101 C 0.88698 -0.0824 0.88933 -0.0824 0.89154 -0.08333 C 0.89349 -0.08472 0.89519 -0.08657 0.89701 -0.0875 C 0.91576 -0.09791 0.90091 -0.08657 0.91302 -0.09629 L 1.02448 -0.09421 C 1.02761 -0.09398 1.03099 -0.09351 1.03399 -0.09189 C 1.03516 -0.0912 1.03555 -0.08865 1.03659 -0.0875 C 1.03789 -0.08634 1.03933 -0.08611 1.0405 -0.08541 C 1.04362 -0.08217 1.04492 -0.08101 1.04727 -0.07662 C 1.04844 -0.07453 1.0487 -0.07152 1.05 -0.07013 C 1.05196 -0.06828 1.05443 -0.06898 1.05677 -0.06782 C 1.05756 -0.06759 1.05847 -0.06643 1.05964 -0.06574 " pathEditMode="relative" rAng="0" ptsTypes="AAAAAAAAAAAAAAAAAAAAAAAAAAAAAAAAAAAAAAAAAAAAAAAAAAAAAAAAAAAAAAAAAAAAAAAAAAAAAAAAAAAAAAAAAAAAAA">
                                      <p:cBhvr>
                                        <p:cTn id="9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73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6.25E-7 -0.82084 " pathEditMode="relative" rAng="0" ptsTypes="AA">
                                      <p:cBhvr>
                                        <p:cTn id="12" dur="6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13899" y="1790276"/>
            <a:ext cx="2743200" cy="2714316"/>
            <a:chOff x="229800" y="560613"/>
            <a:chExt cx="2743200" cy="2714316"/>
          </a:xfrm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3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</a:p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Baby_Boy_Girl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l="48173" r="-1"/>
          <a:stretch/>
        </p:blipFill>
        <p:spPr>
          <a:xfrm>
            <a:off x="6093628" y="146917"/>
            <a:ext cx="1170864" cy="2201740"/>
          </a:xfrm>
          <a:prstGeom prst="rect">
            <a:avLst/>
          </a:prstGeom>
        </p:spPr>
      </p:pic>
      <p:pic>
        <p:nvPicPr>
          <p:cNvPr id="6" name="Picture 5" descr="Baby_Boy_Girl4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rcRect r="50918"/>
          <a:stretch/>
        </p:blipFill>
        <p:spPr>
          <a:xfrm>
            <a:off x="4984820" y="146917"/>
            <a:ext cx="1108808" cy="220174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83485" y="2821013"/>
            <a:ext cx="9716199" cy="685291"/>
          </a:xfrm>
          <a:prstGeom prst="roundRect">
            <a:avLst>
              <a:gd name="adj" fmla="val 0"/>
            </a:avLst>
          </a:prstGeom>
          <a:solidFill>
            <a:srgbClr val="E3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সাহায্যে হিসাব সমীকরণটি 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অঙ্কন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183032" y="4662196"/>
            <a:ext cx="4041112" cy="1163229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13574613" y="3680037"/>
            <a:ext cx="2743200" cy="2692117"/>
            <a:chOff x="7581514" y="3671246"/>
            <a:chExt cx="2743200" cy="2692117"/>
          </a:xfrm>
        </p:grpSpPr>
        <p:grpSp>
          <p:nvGrpSpPr>
            <p:cNvPr id="55" name="Group 54"/>
            <p:cNvGrpSpPr/>
            <p:nvPr/>
          </p:nvGrpSpPr>
          <p:grpSpPr>
            <a:xfrm>
              <a:off x="7647751" y="3849094"/>
              <a:ext cx="2647036" cy="2458200"/>
              <a:chOff x="8466621" y="3903685"/>
              <a:chExt cx="2647036" cy="2458200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8592455" y="3952561"/>
                <a:ext cx="2368609" cy="2278193"/>
                <a:chOff x="4786037" y="3639983"/>
                <a:chExt cx="2368609" cy="2278193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4786037" y="3639983"/>
                  <a:ext cx="2368609" cy="227819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70341" y="4223844"/>
                  <a:ext cx="907672" cy="1134590"/>
                </a:xfrm>
                <a:prstGeom prst="rect">
                  <a:avLst/>
                </a:prstGeom>
              </p:spPr>
            </p:pic>
          </p:grpSp>
          <p:sp>
            <p:nvSpPr>
              <p:cNvPr id="49" name="4-Point Star 48"/>
              <p:cNvSpPr/>
              <p:nvPr/>
            </p:nvSpPr>
            <p:spPr>
              <a:xfrm>
                <a:off x="9740066" y="5014983"/>
                <a:ext cx="165498" cy="214421"/>
              </a:xfrm>
              <a:prstGeom prst="star4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9707402" y="4406153"/>
                <a:ext cx="228860" cy="1399205"/>
                <a:chOff x="3810000" y="3124200"/>
                <a:chExt cx="414996" cy="3200400"/>
              </a:xfrm>
            </p:grpSpPr>
            <p:grpSp>
              <p:nvGrpSpPr>
                <p:cNvPr id="44" name="Group 38"/>
                <p:cNvGrpSpPr/>
                <p:nvPr/>
              </p:nvGrpSpPr>
              <p:grpSpPr>
                <a:xfrm>
                  <a:off x="3810000" y="3124200"/>
                  <a:ext cx="414996" cy="3200400"/>
                  <a:chOff x="3914336" y="2362200"/>
                  <a:chExt cx="310660" cy="3962400"/>
                </a:xfrm>
              </p:grpSpPr>
              <p:sp>
                <p:nvSpPr>
                  <p:cNvPr id="46" name="Isosceles Triangle 45"/>
                  <p:cNvSpPr/>
                  <p:nvPr/>
                </p:nvSpPr>
                <p:spPr>
                  <a:xfrm>
                    <a:off x="3914336" y="2362200"/>
                    <a:ext cx="304800" cy="1981200"/>
                  </a:xfrm>
                  <a:prstGeom prst="triangle">
                    <a:avLst/>
                  </a:prstGeom>
                  <a:gradFill>
                    <a:gsLst>
                      <a:gs pos="17000">
                        <a:srgbClr val="FF0000"/>
                      </a:gs>
                      <a:gs pos="60000">
                        <a:schemeClr val="bg1"/>
                      </a:gs>
                      <a:gs pos="78000">
                        <a:srgbClr val="00B050"/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solidFill>
                      <a:srgbClr val="C00000"/>
                    </a:solidFill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  <p:sp>
                <p:nvSpPr>
                  <p:cNvPr id="47" name="Isosceles Triangle 46"/>
                  <p:cNvSpPr/>
                  <p:nvPr/>
                </p:nvSpPr>
                <p:spPr>
                  <a:xfrm flipV="1">
                    <a:off x="3920196" y="4343400"/>
                    <a:ext cx="304800" cy="1981200"/>
                  </a:xfrm>
                  <a:prstGeom prst="triangle">
                    <a:avLst/>
                  </a:prstGeom>
                  <a:no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50"/>
                  </a:p>
                </p:txBody>
              </p:sp>
            </p:grpSp>
            <p:sp>
              <p:nvSpPr>
                <p:cNvPr id="45" name="Oval 44"/>
                <p:cNvSpPr/>
                <p:nvPr/>
              </p:nvSpPr>
              <p:spPr>
                <a:xfrm>
                  <a:off x="3874182" y="4692124"/>
                  <a:ext cx="268115" cy="119379"/>
                </a:xfrm>
                <a:prstGeom prst="ellipse">
                  <a:avLst/>
                </a:prstGeom>
                <a:no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9640063" y="3978319"/>
                <a:ext cx="337541" cy="2252434"/>
                <a:chOff x="4224186" y="236408"/>
                <a:chExt cx="167510" cy="2252434"/>
              </a:xfrm>
              <a:solidFill>
                <a:srgbClr val="FF0000"/>
              </a:solidFill>
            </p:grpSpPr>
            <p:grpSp>
              <p:nvGrpSpPr>
                <p:cNvPr id="40" name="Group 39"/>
                <p:cNvGrpSpPr/>
                <p:nvPr/>
              </p:nvGrpSpPr>
              <p:grpSpPr>
                <a:xfrm rot="10800000">
                  <a:off x="4267200" y="236408"/>
                  <a:ext cx="86528" cy="2252434"/>
                  <a:chOff x="6117158" y="554330"/>
                  <a:chExt cx="325626" cy="2411665"/>
                </a:xfrm>
                <a:grpFill/>
              </p:grpSpPr>
              <p:sp>
                <p:nvSpPr>
                  <p:cNvPr id="42" name="Isosceles Triangle 41"/>
                  <p:cNvSpPr/>
                  <p:nvPr/>
                </p:nvSpPr>
                <p:spPr>
                  <a:xfrm>
                    <a:off x="6117158" y="554330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Isosceles Triangle 42"/>
                  <p:cNvSpPr/>
                  <p:nvPr/>
                </p:nvSpPr>
                <p:spPr>
                  <a:xfrm flipV="1">
                    <a:off x="6121590" y="1754152"/>
                    <a:ext cx="321194" cy="1211843"/>
                  </a:xfrm>
                  <a:prstGeom prst="triangle">
                    <a:avLst>
                      <a:gd name="adj" fmla="val 46316"/>
                    </a:avLst>
                  </a:prstGeom>
                  <a:grpFill/>
                  <a:ln w="3175"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1" name="Oval 40"/>
                <p:cNvSpPr/>
                <p:nvPr/>
              </p:nvSpPr>
              <p:spPr>
                <a:xfrm>
                  <a:off x="4224186" y="1199612"/>
                  <a:ext cx="167510" cy="3312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8466621" y="3903685"/>
                <a:ext cx="2647036" cy="2458200"/>
                <a:chOff x="2576739" y="3078455"/>
                <a:chExt cx="2647036" cy="2458200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3392507" y="3078455"/>
                  <a:ext cx="98874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12</a:t>
                  </a:r>
                  <a:endPara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768141" y="4045621"/>
                  <a:ext cx="45563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3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3605060" y="5013435"/>
                  <a:ext cx="58730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6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576739" y="4039717"/>
                  <a:ext cx="57593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9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180748" y="4831336"/>
                  <a:ext cx="4490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7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4284737" y="3191000"/>
                  <a:ext cx="2541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4636510" y="3492688"/>
                  <a:ext cx="3605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2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584993" y="4483951"/>
                  <a:ext cx="4806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4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4190713" y="4860997"/>
                  <a:ext cx="4865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5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816899" y="4497852"/>
                  <a:ext cx="43972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8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2739768" y="3583875"/>
                  <a:ext cx="6854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10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3049686" y="3259312"/>
                  <a:ext cx="66163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11</a:t>
                  </a:r>
                  <a:endParaRPr lang="en-US" sz="2400" dirty="0">
                    <a:solidFill>
                      <a:srgbClr val="00B0F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8592455" y="3943173"/>
                <a:ext cx="2368609" cy="22781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Donut 53"/>
            <p:cNvSpPr/>
            <p:nvPr/>
          </p:nvSpPr>
          <p:spPr>
            <a:xfrm>
              <a:off x="7581514" y="3671246"/>
              <a:ext cx="2743200" cy="2692117"/>
            </a:xfrm>
            <a:prstGeom prst="donut">
              <a:avLst>
                <a:gd name="adj" fmla="val 74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02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29596 -0.00208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11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-0.23047 -0.0048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8" decel="6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-0.57357 -3.7037E-7 " pathEditMode="relative" rAng="0" ptsTypes="AA">
                                      <p:cBhvr>
                                        <p:cTn id="35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8901" y="240404"/>
            <a:ext cx="8800413" cy="1298377"/>
          </a:xfrm>
          <a:prstGeom prst="roundRect">
            <a:avLst>
              <a:gd name="adj" fmla="val 50000"/>
            </a:avLst>
          </a:prstGeom>
          <a:gradFill>
            <a:gsLst>
              <a:gs pos="94000">
                <a:schemeClr val="bg1"/>
              </a:gs>
              <a:gs pos="100000">
                <a:srgbClr val="FF0000"/>
              </a:gs>
              <a:gs pos="79000">
                <a:schemeClr val="bg1"/>
              </a:gs>
              <a:gs pos="89000">
                <a:srgbClr val="00AAE6"/>
              </a:gs>
            </a:gsLst>
            <a:path path="circle">
              <a:fillToRect l="50000" t="50000" r="50000" b="50000"/>
            </a:path>
          </a:gradFill>
          <a:ln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558" y="2177535"/>
            <a:ext cx="10787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IN"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প্রধানত কয় ধরনের?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৬টি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522234" y="2925104"/>
            <a:ext cx="609600" cy="609600"/>
          </a:xfrm>
          <a:prstGeom prst="ellipse">
            <a:avLst/>
          </a:prstGeom>
          <a:solidFill>
            <a:srgbClr val="9DC3E6"/>
          </a:solidFill>
          <a:ln w="76200">
            <a:solidFill>
              <a:srgbClr val="4FA7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6973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2801601" y="4519800"/>
            <a:ext cx="8635999" cy="80694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সাহায্যে মালিকানা স্বত্ব বিবরনী ছক অঙ্কন কর। </a:t>
            </a:r>
            <a:endParaRPr lang="bn-BD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-143084" y="39275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616512" y="143290"/>
            <a:ext cx="3891995" cy="523751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328229" y="945229"/>
            <a:ext cx="4949372" cy="2886544"/>
          </a:xfrm>
          <a:custGeom>
            <a:avLst/>
            <a:gdLst>
              <a:gd name="connsiteX0" fmla="*/ 2289187 w 3519411"/>
              <a:gd name="connsiteY0" fmla="*/ 2292631 h 3499511"/>
              <a:gd name="connsiteX1" fmla="*/ 2289187 w 3519411"/>
              <a:gd name="connsiteY1" fmla="*/ 2366934 h 3499511"/>
              <a:gd name="connsiteX2" fmla="*/ 1205134 w 3519411"/>
              <a:gd name="connsiteY2" fmla="*/ 2366934 h 3499511"/>
              <a:gd name="connsiteX3" fmla="*/ 1205134 w 3519411"/>
              <a:gd name="connsiteY3" fmla="*/ 2309125 h 3499511"/>
              <a:gd name="connsiteX4" fmla="*/ 1190058 w 3519411"/>
              <a:gd name="connsiteY4" fmla="*/ 2309125 h 3499511"/>
              <a:gd name="connsiteX5" fmla="*/ 1190058 w 3519411"/>
              <a:gd name="connsiteY5" fmla="*/ 2392665 h 3499511"/>
              <a:gd name="connsiteX6" fmla="*/ 2312760 w 3519411"/>
              <a:gd name="connsiteY6" fmla="*/ 2392665 h 3499511"/>
              <a:gd name="connsiteX7" fmla="*/ 2312760 w 3519411"/>
              <a:gd name="connsiteY7" fmla="*/ 2292631 h 3499511"/>
              <a:gd name="connsiteX8" fmla="*/ 2253505 w 3519411"/>
              <a:gd name="connsiteY8" fmla="*/ 2292631 h 3499511"/>
              <a:gd name="connsiteX9" fmla="*/ 2253505 w 3519411"/>
              <a:gd name="connsiteY9" fmla="*/ 2328312 h 3499511"/>
              <a:gd name="connsiteX10" fmla="*/ 1237416 w 3519411"/>
              <a:gd name="connsiteY10" fmla="*/ 2328312 h 3499511"/>
              <a:gd name="connsiteX11" fmla="*/ 1237416 w 3519411"/>
              <a:gd name="connsiteY11" fmla="*/ 2309125 h 3499511"/>
              <a:gd name="connsiteX12" fmla="*/ 1221254 w 3519411"/>
              <a:gd name="connsiteY12" fmla="*/ 2309125 h 3499511"/>
              <a:gd name="connsiteX13" fmla="*/ 1221254 w 3519411"/>
              <a:gd name="connsiteY13" fmla="*/ 2350814 h 3499511"/>
              <a:gd name="connsiteX14" fmla="*/ 2273067 w 3519411"/>
              <a:gd name="connsiteY14" fmla="*/ 2350814 h 3499511"/>
              <a:gd name="connsiteX15" fmla="*/ 2273067 w 3519411"/>
              <a:gd name="connsiteY15" fmla="*/ 2292631 h 3499511"/>
              <a:gd name="connsiteX16" fmla="*/ 1190058 w 3519411"/>
              <a:gd name="connsiteY16" fmla="*/ 2233324 h 3499511"/>
              <a:gd name="connsiteX17" fmla="*/ 1190058 w 3519411"/>
              <a:gd name="connsiteY17" fmla="*/ 2237324 h 3499511"/>
              <a:gd name="connsiteX18" fmla="*/ 1205134 w 3519411"/>
              <a:gd name="connsiteY18" fmla="*/ 2237324 h 3499511"/>
              <a:gd name="connsiteX19" fmla="*/ 1205134 w 3519411"/>
              <a:gd name="connsiteY19" fmla="*/ 2233324 h 3499511"/>
              <a:gd name="connsiteX20" fmla="*/ 1221254 w 3519411"/>
              <a:gd name="connsiteY20" fmla="*/ 2209682 h 3499511"/>
              <a:gd name="connsiteX21" fmla="*/ 1221254 w 3519411"/>
              <a:gd name="connsiteY21" fmla="*/ 2237324 h 3499511"/>
              <a:gd name="connsiteX22" fmla="*/ 1237416 w 3519411"/>
              <a:gd name="connsiteY22" fmla="*/ 2237324 h 3499511"/>
              <a:gd name="connsiteX23" fmla="*/ 1237416 w 3519411"/>
              <a:gd name="connsiteY23" fmla="*/ 2209682 h 3499511"/>
              <a:gd name="connsiteX24" fmla="*/ 1190058 w 3519411"/>
              <a:gd name="connsiteY24" fmla="*/ 2204914 h 3499511"/>
              <a:gd name="connsiteX25" fmla="*/ 1190058 w 3519411"/>
              <a:gd name="connsiteY25" fmla="*/ 2209682 h 3499511"/>
              <a:gd name="connsiteX26" fmla="*/ 1205134 w 3519411"/>
              <a:gd name="connsiteY26" fmla="*/ 2209682 h 3499511"/>
              <a:gd name="connsiteX27" fmla="*/ 1205134 w 3519411"/>
              <a:gd name="connsiteY27" fmla="*/ 2204914 h 3499511"/>
              <a:gd name="connsiteX28" fmla="*/ 2269997 w 3519411"/>
              <a:gd name="connsiteY28" fmla="*/ 2193188 h 3499511"/>
              <a:gd name="connsiteX29" fmla="*/ 2269997 w 3519411"/>
              <a:gd name="connsiteY29" fmla="*/ 2220830 h 3499511"/>
              <a:gd name="connsiteX30" fmla="*/ 2273067 w 3519411"/>
              <a:gd name="connsiteY30" fmla="*/ 2220830 h 3499511"/>
              <a:gd name="connsiteX31" fmla="*/ 2273067 w 3519411"/>
              <a:gd name="connsiteY31" fmla="*/ 2193188 h 3499511"/>
              <a:gd name="connsiteX32" fmla="*/ 1221254 w 3519411"/>
              <a:gd name="connsiteY32" fmla="*/ 2182041 h 3499511"/>
              <a:gd name="connsiteX33" fmla="*/ 1221254 w 3519411"/>
              <a:gd name="connsiteY33" fmla="*/ 2204914 h 3499511"/>
              <a:gd name="connsiteX34" fmla="*/ 1237416 w 3519411"/>
              <a:gd name="connsiteY34" fmla="*/ 2204914 h 3499511"/>
              <a:gd name="connsiteX35" fmla="*/ 1237416 w 3519411"/>
              <a:gd name="connsiteY35" fmla="*/ 2182041 h 3499511"/>
              <a:gd name="connsiteX36" fmla="*/ 1190058 w 3519411"/>
              <a:gd name="connsiteY36" fmla="*/ 2177272 h 3499511"/>
              <a:gd name="connsiteX37" fmla="*/ 1190058 w 3519411"/>
              <a:gd name="connsiteY37" fmla="*/ 2182041 h 3499511"/>
              <a:gd name="connsiteX38" fmla="*/ 1205134 w 3519411"/>
              <a:gd name="connsiteY38" fmla="*/ 2182041 h 3499511"/>
              <a:gd name="connsiteX39" fmla="*/ 1205134 w 3519411"/>
              <a:gd name="connsiteY39" fmla="*/ 2177272 h 3499511"/>
              <a:gd name="connsiteX40" fmla="*/ 2269997 w 3519411"/>
              <a:gd name="connsiteY40" fmla="*/ 2165546 h 3499511"/>
              <a:gd name="connsiteX41" fmla="*/ 2269997 w 3519411"/>
              <a:gd name="connsiteY41" fmla="*/ 2188420 h 3499511"/>
              <a:gd name="connsiteX42" fmla="*/ 2273067 w 3519411"/>
              <a:gd name="connsiteY42" fmla="*/ 2188420 h 3499511"/>
              <a:gd name="connsiteX43" fmla="*/ 2273067 w 3519411"/>
              <a:gd name="connsiteY43" fmla="*/ 2165546 h 3499511"/>
              <a:gd name="connsiteX44" fmla="*/ 1221254 w 3519411"/>
              <a:gd name="connsiteY44" fmla="*/ 2154399 h 3499511"/>
              <a:gd name="connsiteX45" fmla="*/ 1221254 w 3519411"/>
              <a:gd name="connsiteY45" fmla="*/ 2177272 h 3499511"/>
              <a:gd name="connsiteX46" fmla="*/ 1237416 w 3519411"/>
              <a:gd name="connsiteY46" fmla="*/ 2177272 h 3499511"/>
              <a:gd name="connsiteX47" fmla="*/ 1237416 w 3519411"/>
              <a:gd name="connsiteY47" fmla="*/ 2154399 h 3499511"/>
              <a:gd name="connsiteX48" fmla="*/ 1190058 w 3519411"/>
              <a:gd name="connsiteY48" fmla="*/ 2149631 h 3499511"/>
              <a:gd name="connsiteX49" fmla="*/ 1190058 w 3519411"/>
              <a:gd name="connsiteY49" fmla="*/ 2154399 h 3499511"/>
              <a:gd name="connsiteX50" fmla="*/ 1205134 w 3519411"/>
              <a:gd name="connsiteY50" fmla="*/ 2154399 h 3499511"/>
              <a:gd name="connsiteX51" fmla="*/ 1205134 w 3519411"/>
              <a:gd name="connsiteY51" fmla="*/ 2149631 h 3499511"/>
              <a:gd name="connsiteX52" fmla="*/ 2269997 w 3519411"/>
              <a:gd name="connsiteY52" fmla="*/ 2137905 h 3499511"/>
              <a:gd name="connsiteX53" fmla="*/ 2269997 w 3519411"/>
              <a:gd name="connsiteY53" fmla="*/ 2160778 h 3499511"/>
              <a:gd name="connsiteX54" fmla="*/ 2273067 w 3519411"/>
              <a:gd name="connsiteY54" fmla="*/ 2160778 h 3499511"/>
              <a:gd name="connsiteX55" fmla="*/ 2273067 w 3519411"/>
              <a:gd name="connsiteY55" fmla="*/ 2137905 h 3499511"/>
              <a:gd name="connsiteX56" fmla="*/ 1221254 w 3519411"/>
              <a:gd name="connsiteY56" fmla="*/ 2126757 h 3499511"/>
              <a:gd name="connsiteX57" fmla="*/ 1221254 w 3519411"/>
              <a:gd name="connsiteY57" fmla="*/ 2149631 h 3499511"/>
              <a:gd name="connsiteX58" fmla="*/ 1237416 w 3519411"/>
              <a:gd name="connsiteY58" fmla="*/ 2149631 h 3499511"/>
              <a:gd name="connsiteX59" fmla="*/ 1237416 w 3519411"/>
              <a:gd name="connsiteY59" fmla="*/ 2126757 h 3499511"/>
              <a:gd name="connsiteX60" fmla="*/ 1190058 w 3519411"/>
              <a:gd name="connsiteY60" fmla="*/ 2121989 h 3499511"/>
              <a:gd name="connsiteX61" fmla="*/ 1190058 w 3519411"/>
              <a:gd name="connsiteY61" fmla="*/ 2126757 h 3499511"/>
              <a:gd name="connsiteX62" fmla="*/ 1205134 w 3519411"/>
              <a:gd name="connsiteY62" fmla="*/ 2126757 h 3499511"/>
              <a:gd name="connsiteX63" fmla="*/ 1205134 w 3519411"/>
              <a:gd name="connsiteY63" fmla="*/ 2121989 h 3499511"/>
              <a:gd name="connsiteX64" fmla="*/ 2269997 w 3519411"/>
              <a:gd name="connsiteY64" fmla="*/ 2110263 h 3499511"/>
              <a:gd name="connsiteX65" fmla="*/ 2269997 w 3519411"/>
              <a:gd name="connsiteY65" fmla="*/ 2133136 h 3499511"/>
              <a:gd name="connsiteX66" fmla="*/ 2273067 w 3519411"/>
              <a:gd name="connsiteY66" fmla="*/ 2133136 h 3499511"/>
              <a:gd name="connsiteX67" fmla="*/ 2273067 w 3519411"/>
              <a:gd name="connsiteY67" fmla="*/ 2110263 h 3499511"/>
              <a:gd name="connsiteX68" fmla="*/ 1221254 w 3519411"/>
              <a:gd name="connsiteY68" fmla="*/ 2099116 h 3499511"/>
              <a:gd name="connsiteX69" fmla="*/ 1221254 w 3519411"/>
              <a:gd name="connsiteY69" fmla="*/ 2121989 h 3499511"/>
              <a:gd name="connsiteX70" fmla="*/ 1237416 w 3519411"/>
              <a:gd name="connsiteY70" fmla="*/ 2121989 h 3499511"/>
              <a:gd name="connsiteX71" fmla="*/ 1237416 w 3519411"/>
              <a:gd name="connsiteY71" fmla="*/ 2099116 h 3499511"/>
              <a:gd name="connsiteX72" fmla="*/ 1190058 w 3519411"/>
              <a:gd name="connsiteY72" fmla="*/ 2094347 h 3499511"/>
              <a:gd name="connsiteX73" fmla="*/ 1190058 w 3519411"/>
              <a:gd name="connsiteY73" fmla="*/ 2099116 h 3499511"/>
              <a:gd name="connsiteX74" fmla="*/ 1205134 w 3519411"/>
              <a:gd name="connsiteY74" fmla="*/ 2099116 h 3499511"/>
              <a:gd name="connsiteX75" fmla="*/ 1205134 w 3519411"/>
              <a:gd name="connsiteY75" fmla="*/ 2094347 h 3499511"/>
              <a:gd name="connsiteX76" fmla="*/ 2269997 w 3519411"/>
              <a:gd name="connsiteY76" fmla="*/ 2082621 h 3499511"/>
              <a:gd name="connsiteX77" fmla="*/ 2269997 w 3519411"/>
              <a:gd name="connsiteY77" fmla="*/ 2105495 h 3499511"/>
              <a:gd name="connsiteX78" fmla="*/ 2273067 w 3519411"/>
              <a:gd name="connsiteY78" fmla="*/ 2105495 h 3499511"/>
              <a:gd name="connsiteX79" fmla="*/ 2273067 w 3519411"/>
              <a:gd name="connsiteY79" fmla="*/ 2082621 h 3499511"/>
              <a:gd name="connsiteX80" fmla="*/ 1221254 w 3519411"/>
              <a:gd name="connsiteY80" fmla="*/ 2071474 h 3499511"/>
              <a:gd name="connsiteX81" fmla="*/ 1221254 w 3519411"/>
              <a:gd name="connsiteY81" fmla="*/ 2094347 h 3499511"/>
              <a:gd name="connsiteX82" fmla="*/ 1237416 w 3519411"/>
              <a:gd name="connsiteY82" fmla="*/ 2094347 h 3499511"/>
              <a:gd name="connsiteX83" fmla="*/ 1237416 w 3519411"/>
              <a:gd name="connsiteY83" fmla="*/ 2071474 h 3499511"/>
              <a:gd name="connsiteX84" fmla="*/ 1190058 w 3519411"/>
              <a:gd name="connsiteY84" fmla="*/ 2066706 h 3499511"/>
              <a:gd name="connsiteX85" fmla="*/ 1190058 w 3519411"/>
              <a:gd name="connsiteY85" fmla="*/ 2071474 h 3499511"/>
              <a:gd name="connsiteX86" fmla="*/ 1205134 w 3519411"/>
              <a:gd name="connsiteY86" fmla="*/ 2071474 h 3499511"/>
              <a:gd name="connsiteX87" fmla="*/ 1205134 w 3519411"/>
              <a:gd name="connsiteY87" fmla="*/ 2066706 h 3499511"/>
              <a:gd name="connsiteX88" fmla="*/ 2269997 w 3519411"/>
              <a:gd name="connsiteY88" fmla="*/ 2054980 h 3499511"/>
              <a:gd name="connsiteX89" fmla="*/ 2269997 w 3519411"/>
              <a:gd name="connsiteY89" fmla="*/ 2077853 h 3499511"/>
              <a:gd name="connsiteX90" fmla="*/ 2273067 w 3519411"/>
              <a:gd name="connsiteY90" fmla="*/ 2077853 h 3499511"/>
              <a:gd name="connsiteX91" fmla="*/ 2273067 w 3519411"/>
              <a:gd name="connsiteY91" fmla="*/ 2054980 h 3499511"/>
              <a:gd name="connsiteX92" fmla="*/ 1221254 w 3519411"/>
              <a:gd name="connsiteY92" fmla="*/ 2043832 h 3499511"/>
              <a:gd name="connsiteX93" fmla="*/ 1221254 w 3519411"/>
              <a:gd name="connsiteY93" fmla="*/ 2066706 h 3499511"/>
              <a:gd name="connsiteX94" fmla="*/ 1237416 w 3519411"/>
              <a:gd name="connsiteY94" fmla="*/ 2066706 h 3499511"/>
              <a:gd name="connsiteX95" fmla="*/ 1237416 w 3519411"/>
              <a:gd name="connsiteY95" fmla="*/ 2043832 h 3499511"/>
              <a:gd name="connsiteX96" fmla="*/ 1190058 w 3519411"/>
              <a:gd name="connsiteY96" fmla="*/ 2039064 h 3499511"/>
              <a:gd name="connsiteX97" fmla="*/ 1190058 w 3519411"/>
              <a:gd name="connsiteY97" fmla="*/ 2043832 h 3499511"/>
              <a:gd name="connsiteX98" fmla="*/ 1205134 w 3519411"/>
              <a:gd name="connsiteY98" fmla="*/ 2043832 h 3499511"/>
              <a:gd name="connsiteX99" fmla="*/ 1205134 w 3519411"/>
              <a:gd name="connsiteY99" fmla="*/ 2039064 h 3499511"/>
              <a:gd name="connsiteX100" fmla="*/ 2269997 w 3519411"/>
              <a:gd name="connsiteY100" fmla="*/ 2027338 h 3499511"/>
              <a:gd name="connsiteX101" fmla="*/ 2269997 w 3519411"/>
              <a:gd name="connsiteY101" fmla="*/ 2050211 h 3499511"/>
              <a:gd name="connsiteX102" fmla="*/ 2273067 w 3519411"/>
              <a:gd name="connsiteY102" fmla="*/ 2050211 h 3499511"/>
              <a:gd name="connsiteX103" fmla="*/ 2273067 w 3519411"/>
              <a:gd name="connsiteY103" fmla="*/ 2027338 h 3499511"/>
              <a:gd name="connsiteX104" fmla="*/ 1221254 w 3519411"/>
              <a:gd name="connsiteY104" fmla="*/ 2016190 h 3499511"/>
              <a:gd name="connsiteX105" fmla="*/ 1221254 w 3519411"/>
              <a:gd name="connsiteY105" fmla="*/ 2039064 h 3499511"/>
              <a:gd name="connsiteX106" fmla="*/ 1237416 w 3519411"/>
              <a:gd name="connsiteY106" fmla="*/ 2039064 h 3499511"/>
              <a:gd name="connsiteX107" fmla="*/ 1237416 w 3519411"/>
              <a:gd name="connsiteY107" fmla="*/ 2016190 h 3499511"/>
              <a:gd name="connsiteX108" fmla="*/ 1190058 w 3519411"/>
              <a:gd name="connsiteY108" fmla="*/ 2011422 h 3499511"/>
              <a:gd name="connsiteX109" fmla="*/ 1190058 w 3519411"/>
              <a:gd name="connsiteY109" fmla="*/ 2016190 h 3499511"/>
              <a:gd name="connsiteX110" fmla="*/ 1205134 w 3519411"/>
              <a:gd name="connsiteY110" fmla="*/ 2016190 h 3499511"/>
              <a:gd name="connsiteX111" fmla="*/ 1205134 w 3519411"/>
              <a:gd name="connsiteY111" fmla="*/ 2011422 h 3499511"/>
              <a:gd name="connsiteX112" fmla="*/ 2269997 w 3519411"/>
              <a:gd name="connsiteY112" fmla="*/ 1999696 h 3499511"/>
              <a:gd name="connsiteX113" fmla="*/ 2269997 w 3519411"/>
              <a:gd name="connsiteY113" fmla="*/ 2022570 h 3499511"/>
              <a:gd name="connsiteX114" fmla="*/ 2273067 w 3519411"/>
              <a:gd name="connsiteY114" fmla="*/ 2022570 h 3499511"/>
              <a:gd name="connsiteX115" fmla="*/ 2273067 w 3519411"/>
              <a:gd name="connsiteY115" fmla="*/ 1999696 h 3499511"/>
              <a:gd name="connsiteX116" fmla="*/ 1221254 w 3519411"/>
              <a:gd name="connsiteY116" fmla="*/ 1988549 h 3499511"/>
              <a:gd name="connsiteX117" fmla="*/ 1221254 w 3519411"/>
              <a:gd name="connsiteY117" fmla="*/ 2011422 h 3499511"/>
              <a:gd name="connsiteX118" fmla="*/ 1237416 w 3519411"/>
              <a:gd name="connsiteY118" fmla="*/ 2011422 h 3499511"/>
              <a:gd name="connsiteX119" fmla="*/ 1237416 w 3519411"/>
              <a:gd name="connsiteY119" fmla="*/ 1988549 h 3499511"/>
              <a:gd name="connsiteX120" fmla="*/ 1190058 w 3519411"/>
              <a:gd name="connsiteY120" fmla="*/ 1983780 h 3499511"/>
              <a:gd name="connsiteX121" fmla="*/ 1190058 w 3519411"/>
              <a:gd name="connsiteY121" fmla="*/ 1988549 h 3499511"/>
              <a:gd name="connsiteX122" fmla="*/ 1205134 w 3519411"/>
              <a:gd name="connsiteY122" fmla="*/ 1988549 h 3499511"/>
              <a:gd name="connsiteX123" fmla="*/ 1205134 w 3519411"/>
              <a:gd name="connsiteY123" fmla="*/ 1983780 h 3499511"/>
              <a:gd name="connsiteX124" fmla="*/ 2269997 w 3519411"/>
              <a:gd name="connsiteY124" fmla="*/ 1972054 h 3499511"/>
              <a:gd name="connsiteX125" fmla="*/ 2269997 w 3519411"/>
              <a:gd name="connsiteY125" fmla="*/ 1994928 h 3499511"/>
              <a:gd name="connsiteX126" fmla="*/ 2273067 w 3519411"/>
              <a:gd name="connsiteY126" fmla="*/ 1994928 h 3499511"/>
              <a:gd name="connsiteX127" fmla="*/ 2273067 w 3519411"/>
              <a:gd name="connsiteY127" fmla="*/ 1972054 h 3499511"/>
              <a:gd name="connsiteX128" fmla="*/ 1221254 w 3519411"/>
              <a:gd name="connsiteY128" fmla="*/ 1960907 h 3499511"/>
              <a:gd name="connsiteX129" fmla="*/ 1221254 w 3519411"/>
              <a:gd name="connsiteY129" fmla="*/ 1983780 h 3499511"/>
              <a:gd name="connsiteX130" fmla="*/ 1237416 w 3519411"/>
              <a:gd name="connsiteY130" fmla="*/ 1983780 h 3499511"/>
              <a:gd name="connsiteX131" fmla="*/ 1237416 w 3519411"/>
              <a:gd name="connsiteY131" fmla="*/ 1960907 h 3499511"/>
              <a:gd name="connsiteX132" fmla="*/ 1190058 w 3519411"/>
              <a:gd name="connsiteY132" fmla="*/ 1956139 h 3499511"/>
              <a:gd name="connsiteX133" fmla="*/ 1190058 w 3519411"/>
              <a:gd name="connsiteY133" fmla="*/ 1960907 h 3499511"/>
              <a:gd name="connsiteX134" fmla="*/ 1205134 w 3519411"/>
              <a:gd name="connsiteY134" fmla="*/ 1960907 h 3499511"/>
              <a:gd name="connsiteX135" fmla="*/ 1205134 w 3519411"/>
              <a:gd name="connsiteY135" fmla="*/ 1956139 h 3499511"/>
              <a:gd name="connsiteX136" fmla="*/ 2269997 w 3519411"/>
              <a:gd name="connsiteY136" fmla="*/ 1944413 h 3499511"/>
              <a:gd name="connsiteX137" fmla="*/ 2269997 w 3519411"/>
              <a:gd name="connsiteY137" fmla="*/ 1967286 h 3499511"/>
              <a:gd name="connsiteX138" fmla="*/ 2273067 w 3519411"/>
              <a:gd name="connsiteY138" fmla="*/ 1967286 h 3499511"/>
              <a:gd name="connsiteX139" fmla="*/ 2273067 w 3519411"/>
              <a:gd name="connsiteY139" fmla="*/ 1944413 h 3499511"/>
              <a:gd name="connsiteX140" fmla="*/ 1221254 w 3519411"/>
              <a:gd name="connsiteY140" fmla="*/ 1933265 h 3499511"/>
              <a:gd name="connsiteX141" fmla="*/ 1221254 w 3519411"/>
              <a:gd name="connsiteY141" fmla="*/ 1956139 h 3499511"/>
              <a:gd name="connsiteX142" fmla="*/ 1237416 w 3519411"/>
              <a:gd name="connsiteY142" fmla="*/ 1956139 h 3499511"/>
              <a:gd name="connsiteX143" fmla="*/ 1237416 w 3519411"/>
              <a:gd name="connsiteY143" fmla="*/ 1933265 h 3499511"/>
              <a:gd name="connsiteX144" fmla="*/ 1190058 w 3519411"/>
              <a:gd name="connsiteY144" fmla="*/ 1928497 h 3499511"/>
              <a:gd name="connsiteX145" fmla="*/ 1190058 w 3519411"/>
              <a:gd name="connsiteY145" fmla="*/ 1933265 h 3499511"/>
              <a:gd name="connsiteX146" fmla="*/ 1205134 w 3519411"/>
              <a:gd name="connsiteY146" fmla="*/ 1933265 h 3499511"/>
              <a:gd name="connsiteX147" fmla="*/ 1205134 w 3519411"/>
              <a:gd name="connsiteY147" fmla="*/ 1928497 h 3499511"/>
              <a:gd name="connsiteX148" fmla="*/ 2269997 w 3519411"/>
              <a:gd name="connsiteY148" fmla="*/ 1916771 h 3499511"/>
              <a:gd name="connsiteX149" fmla="*/ 2269997 w 3519411"/>
              <a:gd name="connsiteY149" fmla="*/ 1939644 h 3499511"/>
              <a:gd name="connsiteX150" fmla="*/ 2273067 w 3519411"/>
              <a:gd name="connsiteY150" fmla="*/ 1939644 h 3499511"/>
              <a:gd name="connsiteX151" fmla="*/ 2273067 w 3519411"/>
              <a:gd name="connsiteY151" fmla="*/ 1916771 h 3499511"/>
              <a:gd name="connsiteX152" fmla="*/ 1221254 w 3519411"/>
              <a:gd name="connsiteY152" fmla="*/ 1905624 h 3499511"/>
              <a:gd name="connsiteX153" fmla="*/ 1221254 w 3519411"/>
              <a:gd name="connsiteY153" fmla="*/ 1928497 h 3499511"/>
              <a:gd name="connsiteX154" fmla="*/ 1237416 w 3519411"/>
              <a:gd name="connsiteY154" fmla="*/ 1928497 h 3499511"/>
              <a:gd name="connsiteX155" fmla="*/ 1237416 w 3519411"/>
              <a:gd name="connsiteY155" fmla="*/ 1905624 h 3499511"/>
              <a:gd name="connsiteX156" fmla="*/ 1190058 w 3519411"/>
              <a:gd name="connsiteY156" fmla="*/ 1900855 h 3499511"/>
              <a:gd name="connsiteX157" fmla="*/ 1190058 w 3519411"/>
              <a:gd name="connsiteY157" fmla="*/ 1905624 h 3499511"/>
              <a:gd name="connsiteX158" fmla="*/ 1205134 w 3519411"/>
              <a:gd name="connsiteY158" fmla="*/ 1905624 h 3499511"/>
              <a:gd name="connsiteX159" fmla="*/ 1205134 w 3519411"/>
              <a:gd name="connsiteY159" fmla="*/ 1900855 h 3499511"/>
              <a:gd name="connsiteX160" fmla="*/ 2269997 w 3519411"/>
              <a:gd name="connsiteY160" fmla="*/ 1889129 h 3499511"/>
              <a:gd name="connsiteX161" fmla="*/ 2269997 w 3519411"/>
              <a:gd name="connsiteY161" fmla="*/ 1912003 h 3499511"/>
              <a:gd name="connsiteX162" fmla="*/ 2273067 w 3519411"/>
              <a:gd name="connsiteY162" fmla="*/ 1912003 h 3499511"/>
              <a:gd name="connsiteX163" fmla="*/ 2273067 w 3519411"/>
              <a:gd name="connsiteY163" fmla="*/ 1889129 h 3499511"/>
              <a:gd name="connsiteX164" fmla="*/ 1221254 w 3519411"/>
              <a:gd name="connsiteY164" fmla="*/ 1877982 h 3499511"/>
              <a:gd name="connsiteX165" fmla="*/ 1221254 w 3519411"/>
              <a:gd name="connsiteY165" fmla="*/ 1900855 h 3499511"/>
              <a:gd name="connsiteX166" fmla="*/ 1237416 w 3519411"/>
              <a:gd name="connsiteY166" fmla="*/ 1900855 h 3499511"/>
              <a:gd name="connsiteX167" fmla="*/ 1237416 w 3519411"/>
              <a:gd name="connsiteY167" fmla="*/ 1877982 h 3499511"/>
              <a:gd name="connsiteX168" fmla="*/ 1190058 w 3519411"/>
              <a:gd name="connsiteY168" fmla="*/ 1873214 h 3499511"/>
              <a:gd name="connsiteX169" fmla="*/ 1190058 w 3519411"/>
              <a:gd name="connsiteY169" fmla="*/ 1877982 h 3499511"/>
              <a:gd name="connsiteX170" fmla="*/ 1205134 w 3519411"/>
              <a:gd name="connsiteY170" fmla="*/ 1877982 h 3499511"/>
              <a:gd name="connsiteX171" fmla="*/ 1205134 w 3519411"/>
              <a:gd name="connsiteY171" fmla="*/ 1873214 h 3499511"/>
              <a:gd name="connsiteX172" fmla="*/ 2269997 w 3519411"/>
              <a:gd name="connsiteY172" fmla="*/ 1861488 h 3499511"/>
              <a:gd name="connsiteX173" fmla="*/ 2269997 w 3519411"/>
              <a:gd name="connsiteY173" fmla="*/ 1884361 h 3499511"/>
              <a:gd name="connsiteX174" fmla="*/ 2273067 w 3519411"/>
              <a:gd name="connsiteY174" fmla="*/ 1884361 h 3499511"/>
              <a:gd name="connsiteX175" fmla="*/ 2273067 w 3519411"/>
              <a:gd name="connsiteY175" fmla="*/ 1861488 h 3499511"/>
              <a:gd name="connsiteX176" fmla="*/ 1221254 w 3519411"/>
              <a:gd name="connsiteY176" fmla="*/ 1850340 h 3499511"/>
              <a:gd name="connsiteX177" fmla="*/ 1221254 w 3519411"/>
              <a:gd name="connsiteY177" fmla="*/ 1873214 h 3499511"/>
              <a:gd name="connsiteX178" fmla="*/ 1237416 w 3519411"/>
              <a:gd name="connsiteY178" fmla="*/ 1873214 h 3499511"/>
              <a:gd name="connsiteX179" fmla="*/ 1237416 w 3519411"/>
              <a:gd name="connsiteY179" fmla="*/ 1850340 h 3499511"/>
              <a:gd name="connsiteX180" fmla="*/ 1190058 w 3519411"/>
              <a:gd name="connsiteY180" fmla="*/ 1845572 h 3499511"/>
              <a:gd name="connsiteX181" fmla="*/ 1190058 w 3519411"/>
              <a:gd name="connsiteY181" fmla="*/ 1850340 h 3499511"/>
              <a:gd name="connsiteX182" fmla="*/ 1205134 w 3519411"/>
              <a:gd name="connsiteY182" fmla="*/ 1850340 h 3499511"/>
              <a:gd name="connsiteX183" fmla="*/ 1205134 w 3519411"/>
              <a:gd name="connsiteY183" fmla="*/ 1845572 h 3499511"/>
              <a:gd name="connsiteX184" fmla="*/ 2269997 w 3519411"/>
              <a:gd name="connsiteY184" fmla="*/ 1833846 h 3499511"/>
              <a:gd name="connsiteX185" fmla="*/ 2269997 w 3519411"/>
              <a:gd name="connsiteY185" fmla="*/ 1856719 h 3499511"/>
              <a:gd name="connsiteX186" fmla="*/ 2273067 w 3519411"/>
              <a:gd name="connsiteY186" fmla="*/ 1856719 h 3499511"/>
              <a:gd name="connsiteX187" fmla="*/ 2273067 w 3519411"/>
              <a:gd name="connsiteY187" fmla="*/ 1833846 h 3499511"/>
              <a:gd name="connsiteX188" fmla="*/ 1221254 w 3519411"/>
              <a:gd name="connsiteY188" fmla="*/ 1822699 h 3499511"/>
              <a:gd name="connsiteX189" fmla="*/ 1221254 w 3519411"/>
              <a:gd name="connsiteY189" fmla="*/ 1845572 h 3499511"/>
              <a:gd name="connsiteX190" fmla="*/ 1237416 w 3519411"/>
              <a:gd name="connsiteY190" fmla="*/ 1845572 h 3499511"/>
              <a:gd name="connsiteX191" fmla="*/ 1237416 w 3519411"/>
              <a:gd name="connsiteY191" fmla="*/ 1822699 h 3499511"/>
              <a:gd name="connsiteX192" fmla="*/ 1190058 w 3519411"/>
              <a:gd name="connsiteY192" fmla="*/ 1817930 h 3499511"/>
              <a:gd name="connsiteX193" fmla="*/ 1190058 w 3519411"/>
              <a:gd name="connsiteY193" fmla="*/ 1822699 h 3499511"/>
              <a:gd name="connsiteX194" fmla="*/ 1205134 w 3519411"/>
              <a:gd name="connsiteY194" fmla="*/ 1822699 h 3499511"/>
              <a:gd name="connsiteX195" fmla="*/ 1205134 w 3519411"/>
              <a:gd name="connsiteY195" fmla="*/ 1817930 h 3499511"/>
              <a:gd name="connsiteX196" fmla="*/ 2269997 w 3519411"/>
              <a:gd name="connsiteY196" fmla="*/ 1806204 h 3499511"/>
              <a:gd name="connsiteX197" fmla="*/ 2269997 w 3519411"/>
              <a:gd name="connsiteY197" fmla="*/ 1829078 h 3499511"/>
              <a:gd name="connsiteX198" fmla="*/ 2273067 w 3519411"/>
              <a:gd name="connsiteY198" fmla="*/ 1829078 h 3499511"/>
              <a:gd name="connsiteX199" fmla="*/ 2273067 w 3519411"/>
              <a:gd name="connsiteY199" fmla="*/ 1806204 h 3499511"/>
              <a:gd name="connsiteX200" fmla="*/ 1221254 w 3519411"/>
              <a:gd name="connsiteY200" fmla="*/ 1795057 h 3499511"/>
              <a:gd name="connsiteX201" fmla="*/ 1221254 w 3519411"/>
              <a:gd name="connsiteY201" fmla="*/ 1817930 h 3499511"/>
              <a:gd name="connsiteX202" fmla="*/ 1237416 w 3519411"/>
              <a:gd name="connsiteY202" fmla="*/ 1817930 h 3499511"/>
              <a:gd name="connsiteX203" fmla="*/ 1237416 w 3519411"/>
              <a:gd name="connsiteY203" fmla="*/ 1795057 h 3499511"/>
              <a:gd name="connsiteX204" fmla="*/ 1190058 w 3519411"/>
              <a:gd name="connsiteY204" fmla="*/ 1790289 h 3499511"/>
              <a:gd name="connsiteX205" fmla="*/ 1190058 w 3519411"/>
              <a:gd name="connsiteY205" fmla="*/ 1795057 h 3499511"/>
              <a:gd name="connsiteX206" fmla="*/ 1205134 w 3519411"/>
              <a:gd name="connsiteY206" fmla="*/ 1795057 h 3499511"/>
              <a:gd name="connsiteX207" fmla="*/ 1205134 w 3519411"/>
              <a:gd name="connsiteY207" fmla="*/ 1790289 h 3499511"/>
              <a:gd name="connsiteX208" fmla="*/ 2269997 w 3519411"/>
              <a:gd name="connsiteY208" fmla="*/ 1778563 h 3499511"/>
              <a:gd name="connsiteX209" fmla="*/ 2269997 w 3519411"/>
              <a:gd name="connsiteY209" fmla="*/ 1801436 h 3499511"/>
              <a:gd name="connsiteX210" fmla="*/ 2273067 w 3519411"/>
              <a:gd name="connsiteY210" fmla="*/ 1801436 h 3499511"/>
              <a:gd name="connsiteX211" fmla="*/ 2273067 w 3519411"/>
              <a:gd name="connsiteY211" fmla="*/ 1778563 h 3499511"/>
              <a:gd name="connsiteX212" fmla="*/ 1221254 w 3519411"/>
              <a:gd name="connsiteY212" fmla="*/ 1767415 h 3499511"/>
              <a:gd name="connsiteX213" fmla="*/ 1221254 w 3519411"/>
              <a:gd name="connsiteY213" fmla="*/ 1790289 h 3499511"/>
              <a:gd name="connsiteX214" fmla="*/ 1237416 w 3519411"/>
              <a:gd name="connsiteY214" fmla="*/ 1790289 h 3499511"/>
              <a:gd name="connsiteX215" fmla="*/ 1237416 w 3519411"/>
              <a:gd name="connsiteY215" fmla="*/ 1767415 h 3499511"/>
              <a:gd name="connsiteX216" fmla="*/ 1190058 w 3519411"/>
              <a:gd name="connsiteY216" fmla="*/ 1762647 h 3499511"/>
              <a:gd name="connsiteX217" fmla="*/ 1190058 w 3519411"/>
              <a:gd name="connsiteY217" fmla="*/ 1767415 h 3499511"/>
              <a:gd name="connsiteX218" fmla="*/ 1205134 w 3519411"/>
              <a:gd name="connsiteY218" fmla="*/ 1767415 h 3499511"/>
              <a:gd name="connsiteX219" fmla="*/ 1205134 w 3519411"/>
              <a:gd name="connsiteY219" fmla="*/ 1762647 h 3499511"/>
              <a:gd name="connsiteX220" fmla="*/ 2269997 w 3519411"/>
              <a:gd name="connsiteY220" fmla="*/ 1750921 h 3499511"/>
              <a:gd name="connsiteX221" fmla="*/ 2269997 w 3519411"/>
              <a:gd name="connsiteY221" fmla="*/ 1773794 h 3499511"/>
              <a:gd name="connsiteX222" fmla="*/ 2273067 w 3519411"/>
              <a:gd name="connsiteY222" fmla="*/ 1773794 h 3499511"/>
              <a:gd name="connsiteX223" fmla="*/ 2273067 w 3519411"/>
              <a:gd name="connsiteY223" fmla="*/ 1750921 h 3499511"/>
              <a:gd name="connsiteX224" fmla="*/ 1221254 w 3519411"/>
              <a:gd name="connsiteY224" fmla="*/ 1739773 h 3499511"/>
              <a:gd name="connsiteX225" fmla="*/ 1221254 w 3519411"/>
              <a:gd name="connsiteY225" fmla="*/ 1762647 h 3499511"/>
              <a:gd name="connsiteX226" fmla="*/ 1237416 w 3519411"/>
              <a:gd name="connsiteY226" fmla="*/ 1762647 h 3499511"/>
              <a:gd name="connsiteX227" fmla="*/ 1237416 w 3519411"/>
              <a:gd name="connsiteY227" fmla="*/ 1739773 h 3499511"/>
              <a:gd name="connsiteX228" fmla="*/ 1190058 w 3519411"/>
              <a:gd name="connsiteY228" fmla="*/ 1735005 h 3499511"/>
              <a:gd name="connsiteX229" fmla="*/ 1190058 w 3519411"/>
              <a:gd name="connsiteY229" fmla="*/ 1739773 h 3499511"/>
              <a:gd name="connsiteX230" fmla="*/ 1205134 w 3519411"/>
              <a:gd name="connsiteY230" fmla="*/ 1739773 h 3499511"/>
              <a:gd name="connsiteX231" fmla="*/ 1205134 w 3519411"/>
              <a:gd name="connsiteY231" fmla="*/ 1735005 h 3499511"/>
              <a:gd name="connsiteX232" fmla="*/ 2269997 w 3519411"/>
              <a:gd name="connsiteY232" fmla="*/ 1723279 h 3499511"/>
              <a:gd name="connsiteX233" fmla="*/ 2269997 w 3519411"/>
              <a:gd name="connsiteY233" fmla="*/ 1746153 h 3499511"/>
              <a:gd name="connsiteX234" fmla="*/ 2273067 w 3519411"/>
              <a:gd name="connsiteY234" fmla="*/ 1746153 h 3499511"/>
              <a:gd name="connsiteX235" fmla="*/ 2273067 w 3519411"/>
              <a:gd name="connsiteY235" fmla="*/ 1723279 h 3499511"/>
              <a:gd name="connsiteX236" fmla="*/ 1221254 w 3519411"/>
              <a:gd name="connsiteY236" fmla="*/ 1712132 h 3499511"/>
              <a:gd name="connsiteX237" fmla="*/ 1221254 w 3519411"/>
              <a:gd name="connsiteY237" fmla="*/ 1735005 h 3499511"/>
              <a:gd name="connsiteX238" fmla="*/ 1237416 w 3519411"/>
              <a:gd name="connsiteY238" fmla="*/ 1735005 h 3499511"/>
              <a:gd name="connsiteX239" fmla="*/ 1237416 w 3519411"/>
              <a:gd name="connsiteY239" fmla="*/ 1712132 h 3499511"/>
              <a:gd name="connsiteX240" fmla="*/ 1190058 w 3519411"/>
              <a:gd name="connsiteY240" fmla="*/ 1707364 h 3499511"/>
              <a:gd name="connsiteX241" fmla="*/ 1190058 w 3519411"/>
              <a:gd name="connsiteY241" fmla="*/ 1712132 h 3499511"/>
              <a:gd name="connsiteX242" fmla="*/ 1205134 w 3519411"/>
              <a:gd name="connsiteY242" fmla="*/ 1712132 h 3499511"/>
              <a:gd name="connsiteX243" fmla="*/ 1205134 w 3519411"/>
              <a:gd name="connsiteY243" fmla="*/ 1707364 h 3499511"/>
              <a:gd name="connsiteX244" fmla="*/ 2269997 w 3519411"/>
              <a:gd name="connsiteY244" fmla="*/ 1695637 h 3499511"/>
              <a:gd name="connsiteX245" fmla="*/ 2269997 w 3519411"/>
              <a:gd name="connsiteY245" fmla="*/ 1718511 h 3499511"/>
              <a:gd name="connsiteX246" fmla="*/ 2273067 w 3519411"/>
              <a:gd name="connsiteY246" fmla="*/ 1718511 h 3499511"/>
              <a:gd name="connsiteX247" fmla="*/ 2273067 w 3519411"/>
              <a:gd name="connsiteY247" fmla="*/ 1695637 h 3499511"/>
              <a:gd name="connsiteX248" fmla="*/ 1221254 w 3519411"/>
              <a:gd name="connsiteY248" fmla="*/ 1684490 h 3499511"/>
              <a:gd name="connsiteX249" fmla="*/ 1221254 w 3519411"/>
              <a:gd name="connsiteY249" fmla="*/ 1707364 h 3499511"/>
              <a:gd name="connsiteX250" fmla="*/ 1237416 w 3519411"/>
              <a:gd name="connsiteY250" fmla="*/ 1707364 h 3499511"/>
              <a:gd name="connsiteX251" fmla="*/ 1237416 w 3519411"/>
              <a:gd name="connsiteY251" fmla="*/ 1684490 h 3499511"/>
              <a:gd name="connsiteX252" fmla="*/ 1190058 w 3519411"/>
              <a:gd name="connsiteY252" fmla="*/ 1679722 h 3499511"/>
              <a:gd name="connsiteX253" fmla="*/ 1190058 w 3519411"/>
              <a:gd name="connsiteY253" fmla="*/ 1684490 h 3499511"/>
              <a:gd name="connsiteX254" fmla="*/ 1205134 w 3519411"/>
              <a:gd name="connsiteY254" fmla="*/ 1684490 h 3499511"/>
              <a:gd name="connsiteX255" fmla="*/ 1205134 w 3519411"/>
              <a:gd name="connsiteY255" fmla="*/ 1679722 h 3499511"/>
              <a:gd name="connsiteX256" fmla="*/ 2269997 w 3519411"/>
              <a:gd name="connsiteY256" fmla="*/ 1667996 h 3499511"/>
              <a:gd name="connsiteX257" fmla="*/ 2269997 w 3519411"/>
              <a:gd name="connsiteY257" fmla="*/ 1690869 h 3499511"/>
              <a:gd name="connsiteX258" fmla="*/ 2273067 w 3519411"/>
              <a:gd name="connsiteY258" fmla="*/ 1690869 h 3499511"/>
              <a:gd name="connsiteX259" fmla="*/ 2273067 w 3519411"/>
              <a:gd name="connsiteY259" fmla="*/ 1667996 h 3499511"/>
              <a:gd name="connsiteX260" fmla="*/ 1221254 w 3519411"/>
              <a:gd name="connsiteY260" fmla="*/ 1656848 h 3499511"/>
              <a:gd name="connsiteX261" fmla="*/ 1221254 w 3519411"/>
              <a:gd name="connsiteY261" fmla="*/ 1679722 h 3499511"/>
              <a:gd name="connsiteX262" fmla="*/ 1237416 w 3519411"/>
              <a:gd name="connsiteY262" fmla="*/ 1679722 h 3499511"/>
              <a:gd name="connsiteX263" fmla="*/ 1237416 w 3519411"/>
              <a:gd name="connsiteY263" fmla="*/ 1656848 h 3499511"/>
              <a:gd name="connsiteX264" fmla="*/ 1190058 w 3519411"/>
              <a:gd name="connsiteY264" fmla="*/ 1652080 h 3499511"/>
              <a:gd name="connsiteX265" fmla="*/ 1190058 w 3519411"/>
              <a:gd name="connsiteY265" fmla="*/ 1656848 h 3499511"/>
              <a:gd name="connsiteX266" fmla="*/ 1205134 w 3519411"/>
              <a:gd name="connsiteY266" fmla="*/ 1656848 h 3499511"/>
              <a:gd name="connsiteX267" fmla="*/ 1205134 w 3519411"/>
              <a:gd name="connsiteY267" fmla="*/ 1652080 h 3499511"/>
              <a:gd name="connsiteX268" fmla="*/ 2269997 w 3519411"/>
              <a:gd name="connsiteY268" fmla="*/ 1640354 h 3499511"/>
              <a:gd name="connsiteX269" fmla="*/ 2269997 w 3519411"/>
              <a:gd name="connsiteY269" fmla="*/ 1663227 h 3499511"/>
              <a:gd name="connsiteX270" fmla="*/ 2273067 w 3519411"/>
              <a:gd name="connsiteY270" fmla="*/ 1663227 h 3499511"/>
              <a:gd name="connsiteX271" fmla="*/ 2273067 w 3519411"/>
              <a:gd name="connsiteY271" fmla="*/ 1640354 h 3499511"/>
              <a:gd name="connsiteX272" fmla="*/ 1221254 w 3519411"/>
              <a:gd name="connsiteY272" fmla="*/ 1629207 h 3499511"/>
              <a:gd name="connsiteX273" fmla="*/ 1221254 w 3519411"/>
              <a:gd name="connsiteY273" fmla="*/ 1652080 h 3499511"/>
              <a:gd name="connsiteX274" fmla="*/ 1237416 w 3519411"/>
              <a:gd name="connsiteY274" fmla="*/ 1652080 h 3499511"/>
              <a:gd name="connsiteX275" fmla="*/ 1237416 w 3519411"/>
              <a:gd name="connsiteY275" fmla="*/ 1629207 h 3499511"/>
              <a:gd name="connsiteX276" fmla="*/ 1190058 w 3519411"/>
              <a:gd name="connsiteY276" fmla="*/ 1624438 h 3499511"/>
              <a:gd name="connsiteX277" fmla="*/ 1190058 w 3519411"/>
              <a:gd name="connsiteY277" fmla="*/ 1629207 h 3499511"/>
              <a:gd name="connsiteX278" fmla="*/ 1205134 w 3519411"/>
              <a:gd name="connsiteY278" fmla="*/ 1629207 h 3499511"/>
              <a:gd name="connsiteX279" fmla="*/ 1205134 w 3519411"/>
              <a:gd name="connsiteY279" fmla="*/ 1624438 h 3499511"/>
              <a:gd name="connsiteX280" fmla="*/ 2269997 w 3519411"/>
              <a:gd name="connsiteY280" fmla="*/ 1612712 h 3499511"/>
              <a:gd name="connsiteX281" fmla="*/ 2269997 w 3519411"/>
              <a:gd name="connsiteY281" fmla="*/ 1635586 h 3499511"/>
              <a:gd name="connsiteX282" fmla="*/ 2273067 w 3519411"/>
              <a:gd name="connsiteY282" fmla="*/ 1635586 h 3499511"/>
              <a:gd name="connsiteX283" fmla="*/ 2273067 w 3519411"/>
              <a:gd name="connsiteY283" fmla="*/ 1612712 h 3499511"/>
              <a:gd name="connsiteX284" fmla="*/ 1221254 w 3519411"/>
              <a:gd name="connsiteY284" fmla="*/ 1601565 h 3499511"/>
              <a:gd name="connsiteX285" fmla="*/ 1221254 w 3519411"/>
              <a:gd name="connsiteY285" fmla="*/ 1624438 h 3499511"/>
              <a:gd name="connsiteX286" fmla="*/ 1237416 w 3519411"/>
              <a:gd name="connsiteY286" fmla="*/ 1624438 h 3499511"/>
              <a:gd name="connsiteX287" fmla="*/ 1237416 w 3519411"/>
              <a:gd name="connsiteY287" fmla="*/ 1601565 h 3499511"/>
              <a:gd name="connsiteX288" fmla="*/ 1190058 w 3519411"/>
              <a:gd name="connsiteY288" fmla="*/ 1596797 h 3499511"/>
              <a:gd name="connsiteX289" fmla="*/ 1190058 w 3519411"/>
              <a:gd name="connsiteY289" fmla="*/ 1601565 h 3499511"/>
              <a:gd name="connsiteX290" fmla="*/ 1205134 w 3519411"/>
              <a:gd name="connsiteY290" fmla="*/ 1601565 h 3499511"/>
              <a:gd name="connsiteX291" fmla="*/ 1205134 w 3519411"/>
              <a:gd name="connsiteY291" fmla="*/ 1596797 h 3499511"/>
              <a:gd name="connsiteX292" fmla="*/ 2269997 w 3519411"/>
              <a:gd name="connsiteY292" fmla="*/ 1585071 h 3499511"/>
              <a:gd name="connsiteX293" fmla="*/ 2269997 w 3519411"/>
              <a:gd name="connsiteY293" fmla="*/ 1607944 h 3499511"/>
              <a:gd name="connsiteX294" fmla="*/ 2273067 w 3519411"/>
              <a:gd name="connsiteY294" fmla="*/ 1607944 h 3499511"/>
              <a:gd name="connsiteX295" fmla="*/ 2273067 w 3519411"/>
              <a:gd name="connsiteY295" fmla="*/ 1585071 h 3499511"/>
              <a:gd name="connsiteX296" fmla="*/ 1221254 w 3519411"/>
              <a:gd name="connsiteY296" fmla="*/ 1573923 h 3499511"/>
              <a:gd name="connsiteX297" fmla="*/ 1221254 w 3519411"/>
              <a:gd name="connsiteY297" fmla="*/ 1596797 h 3499511"/>
              <a:gd name="connsiteX298" fmla="*/ 1237416 w 3519411"/>
              <a:gd name="connsiteY298" fmla="*/ 1596797 h 3499511"/>
              <a:gd name="connsiteX299" fmla="*/ 1237416 w 3519411"/>
              <a:gd name="connsiteY299" fmla="*/ 1573923 h 3499511"/>
              <a:gd name="connsiteX300" fmla="*/ 1190058 w 3519411"/>
              <a:gd name="connsiteY300" fmla="*/ 1569155 h 3499511"/>
              <a:gd name="connsiteX301" fmla="*/ 1190058 w 3519411"/>
              <a:gd name="connsiteY301" fmla="*/ 1573923 h 3499511"/>
              <a:gd name="connsiteX302" fmla="*/ 1205134 w 3519411"/>
              <a:gd name="connsiteY302" fmla="*/ 1573923 h 3499511"/>
              <a:gd name="connsiteX303" fmla="*/ 1205134 w 3519411"/>
              <a:gd name="connsiteY303" fmla="*/ 1569155 h 3499511"/>
              <a:gd name="connsiteX304" fmla="*/ 2269997 w 3519411"/>
              <a:gd name="connsiteY304" fmla="*/ 1557429 h 3499511"/>
              <a:gd name="connsiteX305" fmla="*/ 2269997 w 3519411"/>
              <a:gd name="connsiteY305" fmla="*/ 1580302 h 3499511"/>
              <a:gd name="connsiteX306" fmla="*/ 2273067 w 3519411"/>
              <a:gd name="connsiteY306" fmla="*/ 1580302 h 3499511"/>
              <a:gd name="connsiteX307" fmla="*/ 2273067 w 3519411"/>
              <a:gd name="connsiteY307" fmla="*/ 1557429 h 3499511"/>
              <a:gd name="connsiteX308" fmla="*/ 1221254 w 3519411"/>
              <a:gd name="connsiteY308" fmla="*/ 1546282 h 3499511"/>
              <a:gd name="connsiteX309" fmla="*/ 1221254 w 3519411"/>
              <a:gd name="connsiteY309" fmla="*/ 1569155 h 3499511"/>
              <a:gd name="connsiteX310" fmla="*/ 1237416 w 3519411"/>
              <a:gd name="connsiteY310" fmla="*/ 1569155 h 3499511"/>
              <a:gd name="connsiteX311" fmla="*/ 1237416 w 3519411"/>
              <a:gd name="connsiteY311" fmla="*/ 1546282 h 3499511"/>
              <a:gd name="connsiteX312" fmla="*/ 1190058 w 3519411"/>
              <a:gd name="connsiteY312" fmla="*/ 1541513 h 3499511"/>
              <a:gd name="connsiteX313" fmla="*/ 1190058 w 3519411"/>
              <a:gd name="connsiteY313" fmla="*/ 1546282 h 3499511"/>
              <a:gd name="connsiteX314" fmla="*/ 1205134 w 3519411"/>
              <a:gd name="connsiteY314" fmla="*/ 1546282 h 3499511"/>
              <a:gd name="connsiteX315" fmla="*/ 1205134 w 3519411"/>
              <a:gd name="connsiteY315" fmla="*/ 1541513 h 3499511"/>
              <a:gd name="connsiteX316" fmla="*/ 2269997 w 3519411"/>
              <a:gd name="connsiteY316" fmla="*/ 1529787 h 3499511"/>
              <a:gd name="connsiteX317" fmla="*/ 2269997 w 3519411"/>
              <a:gd name="connsiteY317" fmla="*/ 1552661 h 3499511"/>
              <a:gd name="connsiteX318" fmla="*/ 2273067 w 3519411"/>
              <a:gd name="connsiteY318" fmla="*/ 1552661 h 3499511"/>
              <a:gd name="connsiteX319" fmla="*/ 2273067 w 3519411"/>
              <a:gd name="connsiteY319" fmla="*/ 1529787 h 3499511"/>
              <a:gd name="connsiteX320" fmla="*/ 1221254 w 3519411"/>
              <a:gd name="connsiteY320" fmla="*/ 1518640 h 3499511"/>
              <a:gd name="connsiteX321" fmla="*/ 1221254 w 3519411"/>
              <a:gd name="connsiteY321" fmla="*/ 1541513 h 3499511"/>
              <a:gd name="connsiteX322" fmla="*/ 1237416 w 3519411"/>
              <a:gd name="connsiteY322" fmla="*/ 1541513 h 3499511"/>
              <a:gd name="connsiteX323" fmla="*/ 1237416 w 3519411"/>
              <a:gd name="connsiteY323" fmla="*/ 1518640 h 3499511"/>
              <a:gd name="connsiteX324" fmla="*/ 1190058 w 3519411"/>
              <a:gd name="connsiteY324" fmla="*/ 1513872 h 3499511"/>
              <a:gd name="connsiteX325" fmla="*/ 1190058 w 3519411"/>
              <a:gd name="connsiteY325" fmla="*/ 1518640 h 3499511"/>
              <a:gd name="connsiteX326" fmla="*/ 1205134 w 3519411"/>
              <a:gd name="connsiteY326" fmla="*/ 1518640 h 3499511"/>
              <a:gd name="connsiteX327" fmla="*/ 1205134 w 3519411"/>
              <a:gd name="connsiteY327" fmla="*/ 1513872 h 3499511"/>
              <a:gd name="connsiteX328" fmla="*/ 2269997 w 3519411"/>
              <a:gd name="connsiteY328" fmla="*/ 1502146 h 3499511"/>
              <a:gd name="connsiteX329" fmla="*/ 2269997 w 3519411"/>
              <a:gd name="connsiteY329" fmla="*/ 1525019 h 3499511"/>
              <a:gd name="connsiteX330" fmla="*/ 2273067 w 3519411"/>
              <a:gd name="connsiteY330" fmla="*/ 1525019 h 3499511"/>
              <a:gd name="connsiteX331" fmla="*/ 2273067 w 3519411"/>
              <a:gd name="connsiteY331" fmla="*/ 1502146 h 3499511"/>
              <a:gd name="connsiteX332" fmla="*/ 1221254 w 3519411"/>
              <a:gd name="connsiteY332" fmla="*/ 1490998 h 3499511"/>
              <a:gd name="connsiteX333" fmla="*/ 1221254 w 3519411"/>
              <a:gd name="connsiteY333" fmla="*/ 1513872 h 3499511"/>
              <a:gd name="connsiteX334" fmla="*/ 1237416 w 3519411"/>
              <a:gd name="connsiteY334" fmla="*/ 1513872 h 3499511"/>
              <a:gd name="connsiteX335" fmla="*/ 1237416 w 3519411"/>
              <a:gd name="connsiteY335" fmla="*/ 1490998 h 3499511"/>
              <a:gd name="connsiteX336" fmla="*/ 1190058 w 3519411"/>
              <a:gd name="connsiteY336" fmla="*/ 1486230 h 3499511"/>
              <a:gd name="connsiteX337" fmla="*/ 1190058 w 3519411"/>
              <a:gd name="connsiteY337" fmla="*/ 1490998 h 3499511"/>
              <a:gd name="connsiteX338" fmla="*/ 1205134 w 3519411"/>
              <a:gd name="connsiteY338" fmla="*/ 1490998 h 3499511"/>
              <a:gd name="connsiteX339" fmla="*/ 1205134 w 3519411"/>
              <a:gd name="connsiteY339" fmla="*/ 1486230 h 3499511"/>
              <a:gd name="connsiteX340" fmla="*/ 2269997 w 3519411"/>
              <a:gd name="connsiteY340" fmla="*/ 1474504 h 3499511"/>
              <a:gd name="connsiteX341" fmla="*/ 2269997 w 3519411"/>
              <a:gd name="connsiteY341" fmla="*/ 1497377 h 3499511"/>
              <a:gd name="connsiteX342" fmla="*/ 2273067 w 3519411"/>
              <a:gd name="connsiteY342" fmla="*/ 1497377 h 3499511"/>
              <a:gd name="connsiteX343" fmla="*/ 2273067 w 3519411"/>
              <a:gd name="connsiteY343" fmla="*/ 1474504 h 3499511"/>
              <a:gd name="connsiteX344" fmla="*/ 1221254 w 3519411"/>
              <a:gd name="connsiteY344" fmla="*/ 1463356 h 3499511"/>
              <a:gd name="connsiteX345" fmla="*/ 1221254 w 3519411"/>
              <a:gd name="connsiteY345" fmla="*/ 1486230 h 3499511"/>
              <a:gd name="connsiteX346" fmla="*/ 1237416 w 3519411"/>
              <a:gd name="connsiteY346" fmla="*/ 1486230 h 3499511"/>
              <a:gd name="connsiteX347" fmla="*/ 1237416 w 3519411"/>
              <a:gd name="connsiteY347" fmla="*/ 1463356 h 3499511"/>
              <a:gd name="connsiteX348" fmla="*/ 1190058 w 3519411"/>
              <a:gd name="connsiteY348" fmla="*/ 1458588 h 3499511"/>
              <a:gd name="connsiteX349" fmla="*/ 1190058 w 3519411"/>
              <a:gd name="connsiteY349" fmla="*/ 1463356 h 3499511"/>
              <a:gd name="connsiteX350" fmla="*/ 1205134 w 3519411"/>
              <a:gd name="connsiteY350" fmla="*/ 1463356 h 3499511"/>
              <a:gd name="connsiteX351" fmla="*/ 1205134 w 3519411"/>
              <a:gd name="connsiteY351" fmla="*/ 1458588 h 3499511"/>
              <a:gd name="connsiteX352" fmla="*/ 2269997 w 3519411"/>
              <a:gd name="connsiteY352" fmla="*/ 1446862 h 3499511"/>
              <a:gd name="connsiteX353" fmla="*/ 2269997 w 3519411"/>
              <a:gd name="connsiteY353" fmla="*/ 1469736 h 3499511"/>
              <a:gd name="connsiteX354" fmla="*/ 2273067 w 3519411"/>
              <a:gd name="connsiteY354" fmla="*/ 1469736 h 3499511"/>
              <a:gd name="connsiteX355" fmla="*/ 2273067 w 3519411"/>
              <a:gd name="connsiteY355" fmla="*/ 1446862 h 3499511"/>
              <a:gd name="connsiteX356" fmla="*/ 1221254 w 3519411"/>
              <a:gd name="connsiteY356" fmla="*/ 1435715 h 3499511"/>
              <a:gd name="connsiteX357" fmla="*/ 1221254 w 3519411"/>
              <a:gd name="connsiteY357" fmla="*/ 1458588 h 3499511"/>
              <a:gd name="connsiteX358" fmla="*/ 1237416 w 3519411"/>
              <a:gd name="connsiteY358" fmla="*/ 1458588 h 3499511"/>
              <a:gd name="connsiteX359" fmla="*/ 1237416 w 3519411"/>
              <a:gd name="connsiteY359" fmla="*/ 1435715 h 3499511"/>
              <a:gd name="connsiteX360" fmla="*/ 1190058 w 3519411"/>
              <a:gd name="connsiteY360" fmla="*/ 1430947 h 3499511"/>
              <a:gd name="connsiteX361" fmla="*/ 1190058 w 3519411"/>
              <a:gd name="connsiteY361" fmla="*/ 1435715 h 3499511"/>
              <a:gd name="connsiteX362" fmla="*/ 1205134 w 3519411"/>
              <a:gd name="connsiteY362" fmla="*/ 1435715 h 3499511"/>
              <a:gd name="connsiteX363" fmla="*/ 1205134 w 3519411"/>
              <a:gd name="connsiteY363" fmla="*/ 1430947 h 3499511"/>
              <a:gd name="connsiteX364" fmla="*/ 2269997 w 3519411"/>
              <a:gd name="connsiteY364" fmla="*/ 1419220 h 3499511"/>
              <a:gd name="connsiteX365" fmla="*/ 2269997 w 3519411"/>
              <a:gd name="connsiteY365" fmla="*/ 1442094 h 3499511"/>
              <a:gd name="connsiteX366" fmla="*/ 2273067 w 3519411"/>
              <a:gd name="connsiteY366" fmla="*/ 1442094 h 3499511"/>
              <a:gd name="connsiteX367" fmla="*/ 2273067 w 3519411"/>
              <a:gd name="connsiteY367" fmla="*/ 1419220 h 3499511"/>
              <a:gd name="connsiteX368" fmla="*/ 1221254 w 3519411"/>
              <a:gd name="connsiteY368" fmla="*/ 1408073 h 3499511"/>
              <a:gd name="connsiteX369" fmla="*/ 1221254 w 3519411"/>
              <a:gd name="connsiteY369" fmla="*/ 1430947 h 3499511"/>
              <a:gd name="connsiteX370" fmla="*/ 1237416 w 3519411"/>
              <a:gd name="connsiteY370" fmla="*/ 1430947 h 3499511"/>
              <a:gd name="connsiteX371" fmla="*/ 1237416 w 3519411"/>
              <a:gd name="connsiteY371" fmla="*/ 1408073 h 3499511"/>
              <a:gd name="connsiteX372" fmla="*/ 1190058 w 3519411"/>
              <a:gd name="connsiteY372" fmla="*/ 1403305 h 3499511"/>
              <a:gd name="connsiteX373" fmla="*/ 1190058 w 3519411"/>
              <a:gd name="connsiteY373" fmla="*/ 1408073 h 3499511"/>
              <a:gd name="connsiteX374" fmla="*/ 1205134 w 3519411"/>
              <a:gd name="connsiteY374" fmla="*/ 1408073 h 3499511"/>
              <a:gd name="connsiteX375" fmla="*/ 1205134 w 3519411"/>
              <a:gd name="connsiteY375" fmla="*/ 1403305 h 3499511"/>
              <a:gd name="connsiteX376" fmla="*/ 2269997 w 3519411"/>
              <a:gd name="connsiteY376" fmla="*/ 1391579 h 3499511"/>
              <a:gd name="connsiteX377" fmla="*/ 2269997 w 3519411"/>
              <a:gd name="connsiteY377" fmla="*/ 1414452 h 3499511"/>
              <a:gd name="connsiteX378" fmla="*/ 2273067 w 3519411"/>
              <a:gd name="connsiteY378" fmla="*/ 1414452 h 3499511"/>
              <a:gd name="connsiteX379" fmla="*/ 2273067 w 3519411"/>
              <a:gd name="connsiteY379" fmla="*/ 1391579 h 3499511"/>
              <a:gd name="connsiteX380" fmla="*/ 1221254 w 3519411"/>
              <a:gd name="connsiteY380" fmla="*/ 1380431 h 3499511"/>
              <a:gd name="connsiteX381" fmla="*/ 1221254 w 3519411"/>
              <a:gd name="connsiteY381" fmla="*/ 1403305 h 3499511"/>
              <a:gd name="connsiteX382" fmla="*/ 1237416 w 3519411"/>
              <a:gd name="connsiteY382" fmla="*/ 1403305 h 3499511"/>
              <a:gd name="connsiteX383" fmla="*/ 1237416 w 3519411"/>
              <a:gd name="connsiteY383" fmla="*/ 1380431 h 3499511"/>
              <a:gd name="connsiteX384" fmla="*/ 1190058 w 3519411"/>
              <a:gd name="connsiteY384" fmla="*/ 1375663 h 3499511"/>
              <a:gd name="connsiteX385" fmla="*/ 1190058 w 3519411"/>
              <a:gd name="connsiteY385" fmla="*/ 1380431 h 3499511"/>
              <a:gd name="connsiteX386" fmla="*/ 1205134 w 3519411"/>
              <a:gd name="connsiteY386" fmla="*/ 1380431 h 3499511"/>
              <a:gd name="connsiteX387" fmla="*/ 1205134 w 3519411"/>
              <a:gd name="connsiteY387" fmla="*/ 1375663 h 3499511"/>
              <a:gd name="connsiteX388" fmla="*/ 2269997 w 3519411"/>
              <a:gd name="connsiteY388" fmla="*/ 1363937 h 3499511"/>
              <a:gd name="connsiteX389" fmla="*/ 2269997 w 3519411"/>
              <a:gd name="connsiteY389" fmla="*/ 1386811 h 3499511"/>
              <a:gd name="connsiteX390" fmla="*/ 2273067 w 3519411"/>
              <a:gd name="connsiteY390" fmla="*/ 1386811 h 3499511"/>
              <a:gd name="connsiteX391" fmla="*/ 2273067 w 3519411"/>
              <a:gd name="connsiteY391" fmla="*/ 1363937 h 3499511"/>
              <a:gd name="connsiteX392" fmla="*/ 1221254 w 3519411"/>
              <a:gd name="connsiteY392" fmla="*/ 1352790 h 3499511"/>
              <a:gd name="connsiteX393" fmla="*/ 1221254 w 3519411"/>
              <a:gd name="connsiteY393" fmla="*/ 1375663 h 3499511"/>
              <a:gd name="connsiteX394" fmla="*/ 1237416 w 3519411"/>
              <a:gd name="connsiteY394" fmla="*/ 1375663 h 3499511"/>
              <a:gd name="connsiteX395" fmla="*/ 1237416 w 3519411"/>
              <a:gd name="connsiteY395" fmla="*/ 1352790 h 3499511"/>
              <a:gd name="connsiteX396" fmla="*/ 1190058 w 3519411"/>
              <a:gd name="connsiteY396" fmla="*/ 1348021 h 3499511"/>
              <a:gd name="connsiteX397" fmla="*/ 1190058 w 3519411"/>
              <a:gd name="connsiteY397" fmla="*/ 1352790 h 3499511"/>
              <a:gd name="connsiteX398" fmla="*/ 1205134 w 3519411"/>
              <a:gd name="connsiteY398" fmla="*/ 1352790 h 3499511"/>
              <a:gd name="connsiteX399" fmla="*/ 1205134 w 3519411"/>
              <a:gd name="connsiteY399" fmla="*/ 1348021 h 3499511"/>
              <a:gd name="connsiteX400" fmla="*/ 2269997 w 3519411"/>
              <a:gd name="connsiteY400" fmla="*/ 1336295 h 3499511"/>
              <a:gd name="connsiteX401" fmla="*/ 2269997 w 3519411"/>
              <a:gd name="connsiteY401" fmla="*/ 1359169 h 3499511"/>
              <a:gd name="connsiteX402" fmla="*/ 2273067 w 3519411"/>
              <a:gd name="connsiteY402" fmla="*/ 1359169 h 3499511"/>
              <a:gd name="connsiteX403" fmla="*/ 2273067 w 3519411"/>
              <a:gd name="connsiteY403" fmla="*/ 1336295 h 3499511"/>
              <a:gd name="connsiteX404" fmla="*/ 1221254 w 3519411"/>
              <a:gd name="connsiteY404" fmla="*/ 1325148 h 3499511"/>
              <a:gd name="connsiteX405" fmla="*/ 1221254 w 3519411"/>
              <a:gd name="connsiteY405" fmla="*/ 1348021 h 3499511"/>
              <a:gd name="connsiteX406" fmla="*/ 1237416 w 3519411"/>
              <a:gd name="connsiteY406" fmla="*/ 1348021 h 3499511"/>
              <a:gd name="connsiteX407" fmla="*/ 1237416 w 3519411"/>
              <a:gd name="connsiteY407" fmla="*/ 1325148 h 3499511"/>
              <a:gd name="connsiteX408" fmla="*/ 1190058 w 3519411"/>
              <a:gd name="connsiteY408" fmla="*/ 1320380 h 3499511"/>
              <a:gd name="connsiteX409" fmla="*/ 1190058 w 3519411"/>
              <a:gd name="connsiteY409" fmla="*/ 1325148 h 3499511"/>
              <a:gd name="connsiteX410" fmla="*/ 1205134 w 3519411"/>
              <a:gd name="connsiteY410" fmla="*/ 1325148 h 3499511"/>
              <a:gd name="connsiteX411" fmla="*/ 1205134 w 3519411"/>
              <a:gd name="connsiteY411" fmla="*/ 1320380 h 3499511"/>
              <a:gd name="connsiteX412" fmla="*/ 2269997 w 3519411"/>
              <a:gd name="connsiteY412" fmla="*/ 1308654 h 3499511"/>
              <a:gd name="connsiteX413" fmla="*/ 2269997 w 3519411"/>
              <a:gd name="connsiteY413" fmla="*/ 1331527 h 3499511"/>
              <a:gd name="connsiteX414" fmla="*/ 2273067 w 3519411"/>
              <a:gd name="connsiteY414" fmla="*/ 1331527 h 3499511"/>
              <a:gd name="connsiteX415" fmla="*/ 2273067 w 3519411"/>
              <a:gd name="connsiteY415" fmla="*/ 1308654 h 3499511"/>
              <a:gd name="connsiteX416" fmla="*/ 1221254 w 3519411"/>
              <a:gd name="connsiteY416" fmla="*/ 1297506 h 3499511"/>
              <a:gd name="connsiteX417" fmla="*/ 1221254 w 3519411"/>
              <a:gd name="connsiteY417" fmla="*/ 1320380 h 3499511"/>
              <a:gd name="connsiteX418" fmla="*/ 1237416 w 3519411"/>
              <a:gd name="connsiteY418" fmla="*/ 1320380 h 3499511"/>
              <a:gd name="connsiteX419" fmla="*/ 1237416 w 3519411"/>
              <a:gd name="connsiteY419" fmla="*/ 1297506 h 3499511"/>
              <a:gd name="connsiteX420" fmla="*/ 1190058 w 3519411"/>
              <a:gd name="connsiteY420" fmla="*/ 1292738 h 3499511"/>
              <a:gd name="connsiteX421" fmla="*/ 1190058 w 3519411"/>
              <a:gd name="connsiteY421" fmla="*/ 1297506 h 3499511"/>
              <a:gd name="connsiteX422" fmla="*/ 1205134 w 3519411"/>
              <a:gd name="connsiteY422" fmla="*/ 1297506 h 3499511"/>
              <a:gd name="connsiteX423" fmla="*/ 1205134 w 3519411"/>
              <a:gd name="connsiteY423" fmla="*/ 1292738 h 3499511"/>
              <a:gd name="connsiteX424" fmla="*/ 2269997 w 3519411"/>
              <a:gd name="connsiteY424" fmla="*/ 1281012 h 3499511"/>
              <a:gd name="connsiteX425" fmla="*/ 2269997 w 3519411"/>
              <a:gd name="connsiteY425" fmla="*/ 1303885 h 3499511"/>
              <a:gd name="connsiteX426" fmla="*/ 2273067 w 3519411"/>
              <a:gd name="connsiteY426" fmla="*/ 1303885 h 3499511"/>
              <a:gd name="connsiteX427" fmla="*/ 2273067 w 3519411"/>
              <a:gd name="connsiteY427" fmla="*/ 1281012 h 3499511"/>
              <a:gd name="connsiteX428" fmla="*/ 1221254 w 3519411"/>
              <a:gd name="connsiteY428" fmla="*/ 1265096 h 3499511"/>
              <a:gd name="connsiteX429" fmla="*/ 1221254 w 3519411"/>
              <a:gd name="connsiteY429" fmla="*/ 1292738 h 3499511"/>
              <a:gd name="connsiteX430" fmla="*/ 1237416 w 3519411"/>
              <a:gd name="connsiteY430" fmla="*/ 1292738 h 3499511"/>
              <a:gd name="connsiteX431" fmla="*/ 1237416 w 3519411"/>
              <a:gd name="connsiteY431" fmla="*/ 1265096 h 3499511"/>
              <a:gd name="connsiteX432" fmla="*/ 1190058 w 3519411"/>
              <a:gd name="connsiteY432" fmla="*/ 1265096 h 3499511"/>
              <a:gd name="connsiteX433" fmla="*/ 1190058 w 3519411"/>
              <a:gd name="connsiteY433" fmla="*/ 1266186 h 3499511"/>
              <a:gd name="connsiteX434" fmla="*/ 1205134 w 3519411"/>
              <a:gd name="connsiteY434" fmla="*/ 1266186 h 3499511"/>
              <a:gd name="connsiteX435" fmla="*/ 1205134 w 3519411"/>
              <a:gd name="connsiteY435" fmla="*/ 1265096 h 3499511"/>
              <a:gd name="connsiteX436" fmla="*/ 899940 w 3519411"/>
              <a:gd name="connsiteY436" fmla="*/ 1265096 h 3499511"/>
              <a:gd name="connsiteX437" fmla="*/ 899940 w 3519411"/>
              <a:gd name="connsiteY437" fmla="*/ 1292738 h 3499511"/>
              <a:gd name="connsiteX438" fmla="*/ 931449 w 3519411"/>
              <a:gd name="connsiteY438" fmla="*/ 1292738 h 3499511"/>
              <a:gd name="connsiteX439" fmla="*/ 931449 w 3519411"/>
              <a:gd name="connsiteY439" fmla="*/ 1297506 h 3499511"/>
              <a:gd name="connsiteX440" fmla="*/ 899940 w 3519411"/>
              <a:gd name="connsiteY440" fmla="*/ 1297506 h 3499511"/>
              <a:gd name="connsiteX441" fmla="*/ 899940 w 3519411"/>
              <a:gd name="connsiteY441" fmla="*/ 1320380 h 3499511"/>
              <a:gd name="connsiteX442" fmla="*/ 931449 w 3519411"/>
              <a:gd name="connsiteY442" fmla="*/ 1320380 h 3499511"/>
              <a:gd name="connsiteX443" fmla="*/ 931449 w 3519411"/>
              <a:gd name="connsiteY443" fmla="*/ 1325148 h 3499511"/>
              <a:gd name="connsiteX444" fmla="*/ 899940 w 3519411"/>
              <a:gd name="connsiteY444" fmla="*/ 1325148 h 3499511"/>
              <a:gd name="connsiteX445" fmla="*/ 899940 w 3519411"/>
              <a:gd name="connsiteY445" fmla="*/ 1348021 h 3499511"/>
              <a:gd name="connsiteX446" fmla="*/ 931449 w 3519411"/>
              <a:gd name="connsiteY446" fmla="*/ 1348021 h 3499511"/>
              <a:gd name="connsiteX447" fmla="*/ 931449 w 3519411"/>
              <a:gd name="connsiteY447" fmla="*/ 1352790 h 3499511"/>
              <a:gd name="connsiteX448" fmla="*/ 899940 w 3519411"/>
              <a:gd name="connsiteY448" fmla="*/ 1352790 h 3499511"/>
              <a:gd name="connsiteX449" fmla="*/ 899940 w 3519411"/>
              <a:gd name="connsiteY449" fmla="*/ 1375663 h 3499511"/>
              <a:gd name="connsiteX450" fmla="*/ 931449 w 3519411"/>
              <a:gd name="connsiteY450" fmla="*/ 1375663 h 3499511"/>
              <a:gd name="connsiteX451" fmla="*/ 931449 w 3519411"/>
              <a:gd name="connsiteY451" fmla="*/ 1380431 h 3499511"/>
              <a:gd name="connsiteX452" fmla="*/ 899940 w 3519411"/>
              <a:gd name="connsiteY452" fmla="*/ 1380431 h 3499511"/>
              <a:gd name="connsiteX453" fmla="*/ 899940 w 3519411"/>
              <a:gd name="connsiteY453" fmla="*/ 1403305 h 3499511"/>
              <a:gd name="connsiteX454" fmla="*/ 931449 w 3519411"/>
              <a:gd name="connsiteY454" fmla="*/ 1403305 h 3499511"/>
              <a:gd name="connsiteX455" fmla="*/ 931449 w 3519411"/>
              <a:gd name="connsiteY455" fmla="*/ 1408073 h 3499511"/>
              <a:gd name="connsiteX456" fmla="*/ 899940 w 3519411"/>
              <a:gd name="connsiteY456" fmla="*/ 1408073 h 3499511"/>
              <a:gd name="connsiteX457" fmla="*/ 899940 w 3519411"/>
              <a:gd name="connsiteY457" fmla="*/ 1430947 h 3499511"/>
              <a:gd name="connsiteX458" fmla="*/ 931449 w 3519411"/>
              <a:gd name="connsiteY458" fmla="*/ 1430947 h 3499511"/>
              <a:gd name="connsiteX459" fmla="*/ 931449 w 3519411"/>
              <a:gd name="connsiteY459" fmla="*/ 1435715 h 3499511"/>
              <a:gd name="connsiteX460" fmla="*/ 899940 w 3519411"/>
              <a:gd name="connsiteY460" fmla="*/ 1435715 h 3499511"/>
              <a:gd name="connsiteX461" fmla="*/ 899940 w 3519411"/>
              <a:gd name="connsiteY461" fmla="*/ 1458588 h 3499511"/>
              <a:gd name="connsiteX462" fmla="*/ 931449 w 3519411"/>
              <a:gd name="connsiteY462" fmla="*/ 1458588 h 3499511"/>
              <a:gd name="connsiteX463" fmla="*/ 931449 w 3519411"/>
              <a:gd name="connsiteY463" fmla="*/ 1463356 h 3499511"/>
              <a:gd name="connsiteX464" fmla="*/ 899940 w 3519411"/>
              <a:gd name="connsiteY464" fmla="*/ 1463356 h 3499511"/>
              <a:gd name="connsiteX465" fmla="*/ 899940 w 3519411"/>
              <a:gd name="connsiteY465" fmla="*/ 1486230 h 3499511"/>
              <a:gd name="connsiteX466" fmla="*/ 931449 w 3519411"/>
              <a:gd name="connsiteY466" fmla="*/ 1486230 h 3499511"/>
              <a:gd name="connsiteX467" fmla="*/ 931449 w 3519411"/>
              <a:gd name="connsiteY467" fmla="*/ 1490998 h 3499511"/>
              <a:gd name="connsiteX468" fmla="*/ 899940 w 3519411"/>
              <a:gd name="connsiteY468" fmla="*/ 1490998 h 3499511"/>
              <a:gd name="connsiteX469" fmla="*/ 899940 w 3519411"/>
              <a:gd name="connsiteY469" fmla="*/ 1513872 h 3499511"/>
              <a:gd name="connsiteX470" fmla="*/ 931449 w 3519411"/>
              <a:gd name="connsiteY470" fmla="*/ 1513872 h 3499511"/>
              <a:gd name="connsiteX471" fmla="*/ 931449 w 3519411"/>
              <a:gd name="connsiteY471" fmla="*/ 1518640 h 3499511"/>
              <a:gd name="connsiteX472" fmla="*/ 899940 w 3519411"/>
              <a:gd name="connsiteY472" fmla="*/ 1518640 h 3499511"/>
              <a:gd name="connsiteX473" fmla="*/ 899940 w 3519411"/>
              <a:gd name="connsiteY473" fmla="*/ 1541513 h 3499511"/>
              <a:gd name="connsiteX474" fmla="*/ 931449 w 3519411"/>
              <a:gd name="connsiteY474" fmla="*/ 1541513 h 3499511"/>
              <a:gd name="connsiteX475" fmla="*/ 931449 w 3519411"/>
              <a:gd name="connsiteY475" fmla="*/ 1546282 h 3499511"/>
              <a:gd name="connsiteX476" fmla="*/ 899940 w 3519411"/>
              <a:gd name="connsiteY476" fmla="*/ 1546282 h 3499511"/>
              <a:gd name="connsiteX477" fmla="*/ 899940 w 3519411"/>
              <a:gd name="connsiteY477" fmla="*/ 1569155 h 3499511"/>
              <a:gd name="connsiteX478" fmla="*/ 931449 w 3519411"/>
              <a:gd name="connsiteY478" fmla="*/ 1569155 h 3499511"/>
              <a:gd name="connsiteX479" fmla="*/ 931449 w 3519411"/>
              <a:gd name="connsiteY479" fmla="*/ 1573923 h 3499511"/>
              <a:gd name="connsiteX480" fmla="*/ 899940 w 3519411"/>
              <a:gd name="connsiteY480" fmla="*/ 1573923 h 3499511"/>
              <a:gd name="connsiteX481" fmla="*/ 899940 w 3519411"/>
              <a:gd name="connsiteY481" fmla="*/ 1596797 h 3499511"/>
              <a:gd name="connsiteX482" fmla="*/ 931449 w 3519411"/>
              <a:gd name="connsiteY482" fmla="*/ 1596797 h 3499511"/>
              <a:gd name="connsiteX483" fmla="*/ 931449 w 3519411"/>
              <a:gd name="connsiteY483" fmla="*/ 1601565 h 3499511"/>
              <a:gd name="connsiteX484" fmla="*/ 899940 w 3519411"/>
              <a:gd name="connsiteY484" fmla="*/ 1601565 h 3499511"/>
              <a:gd name="connsiteX485" fmla="*/ 899940 w 3519411"/>
              <a:gd name="connsiteY485" fmla="*/ 1624438 h 3499511"/>
              <a:gd name="connsiteX486" fmla="*/ 931449 w 3519411"/>
              <a:gd name="connsiteY486" fmla="*/ 1624438 h 3499511"/>
              <a:gd name="connsiteX487" fmla="*/ 931449 w 3519411"/>
              <a:gd name="connsiteY487" fmla="*/ 1629207 h 3499511"/>
              <a:gd name="connsiteX488" fmla="*/ 899940 w 3519411"/>
              <a:gd name="connsiteY488" fmla="*/ 1629207 h 3499511"/>
              <a:gd name="connsiteX489" fmla="*/ 899940 w 3519411"/>
              <a:gd name="connsiteY489" fmla="*/ 1652080 h 3499511"/>
              <a:gd name="connsiteX490" fmla="*/ 931449 w 3519411"/>
              <a:gd name="connsiteY490" fmla="*/ 1652080 h 3499511"/>
              <a:gd name="connsiteX491" fmla="*/ 931449 w 3519411"/>
              <a:gd name="connsiteY491" fmla="*/ 1656848 h 3499511"/>
              <a:gd name="connsiteX492" fmla="*/ 899940 w 3519411"/>
              <a:gd name="connsiteY492" fmla="*/ 1656848 h 3499511"/>
              <a:gd name="connsiteX493" fmla="*/ 899940 w 3519411"/>
              <a:gd name="connsiteY493" fmla="*/ 1679722 h 3499511"/>
              <a:gd name="connsiteX494" fmla="*/ 931449 w 3519411"/>
              <a:gd name="connsiteY494" fmla="*/ 1679722 h 3499511"/>
              <a:gd name="connsiteX495" fmla="*/ 931449 w 3519411"/>
              <a:gd name="connsiteY495" fmla="*/ 1684490 h 3499511"/>
              <a:gd name="connsiteX496" fmla="*/ 899940 w 3519411"/>
              <a:gd name="connsiteY496" fmla="*/ 1684490 h 3499511"/>
              <a:gd name="connsiteX497" fmla="*/ 899940 w 3519411"/>
              <a:gd name="connsiteY497" fmla="*/ 1707364 h 3499511"/>
              <a:gd name="connsiteX498" fmla="*/ 931449 w 3519411"/>
              <a:gd name="connsiteY498" fmla="*/ 1707364 h 3499511"/>
              <a:gd name="connsiteX499" fmla="*/ 931449 w 3519411"/>
              <a:gd name="connsiteY499" fmla="*/ 1712132 h 3499511"/>
              <a:gd name="connsiteX500" fmla="*/ 899940 w 3519411"/>
              <a:gd name="connsiteY500" fmla="*/ 1712132 h 3499511"/>
              <a:gd name="connsiteX501" fmla="*/ 899940 w 3519411"/>
              <a:gd name="connsiteY501" fmla="*/ 1735005 h 3499511"/>
              <a:gd name="connsiteX502" fmla="*/ 931449 w 3519411"/>
              <a:gd name="connsiteY502" fmla="*/ 1735005 h 3499511"/>
              <a:gd name="connsiteX503" fmla="*/ 931449 w 3519411"/>
              <a:gd name="connsiteY503" fmla="*/ 1739773 h 3499511"/>
              <a:gd name="connsiteX504" fmla="*/ 899940 w 3519411"/>
              <a:gd name="connsiteY504" fmla="*/ 1739773 h 3499511"/>
              <a:gd name="connsiteX505" fmla="*/ 899940 w 3519411"/>
              <a:gd name="connsiteY505" fmla="*/ 1762647 h 3499511"/>
              <a:gd name="connsiteX506" fmla="*/ 931449 w 3519411"/>
              <a:gd name="connsiteY506" fmla="*/ 1762647 h 3499511"/>
              <a:gd name="connsiteX507" fmla="*/ 931449 w 3519411"/>
              <a:gd name="connsiteY507" fmla="*/ 1767415 h 3499511"/>
              <a:gd name="connsiteX508" fmla="*/ 899940 w 3519411"/>
              <a:gd name="connsiteY508" fmla="*/ 1767415 h 3499511"/>
              <a:gd name="connsiteX509" fmla="*/ 899940 w 3519411"/>
              <a:gd name="connsiteY509" fmla="*/ 1790289 h 3499511"/>
              <a:gd name="connsiteX510" fmla="*/ 931449 w 3519411"/>
              <a:gd name="connsiteY510" fmla="*/ 1790289 h 3499511"/>
              <a:gd name="connsiteX511" fmla="*/ 931449 w 3519411"/>
              <a:gd name="connsiteY511" fmla="*/ 1795057 h 3499511"/>
              <a:gd name="connsiteX512" fmla="*/ 899940 w 3519411"/>
              <a:gd name="connsiteY512" fmla="*/ 1795057 h 3499511"/>
              <a:gd name="connsiteX513" fmla="*/ 899940 w 3519411"/>
              <a:gd name="connsiteY513" fmla="*/ 1817930 h 3499511"/>
              <a:gd name="connsiteX514" fmla="*/ 931449 w 3519411"/>
              <a:gd name="connsiteY514" fmla="*/ 1817930 h 3499511"/>
              <a:gd name="connsiteX515" fmla="*/ 931449 w 3519411"/>
              <a:gd name="connsiteY515" fmla="*/ 1822699 h 3499511"/>
              <a:gd name="connsiteX516" fmla="*/ 899940 w 3519411"/>
              <a:gd name="connsiteY516" fmla="*/ 1822699 h 3499511"/>
              <a:gd name="connsiteX517" fmla="*/ 899940 w 3519411"/>
              <a:gd name="connsiteY517" fmla="*/ 1845572 h 3499511"/>
              <a:gd name="connsiteX518" fmla="*/ 931449 w 3519411"/>
              <a:gd name="connsiteY518" fmla="*/ 1845572 h 3499511"/>
              <a:gd name="connsiteX519" fmla="*/ 931449 w 3519411"/>
              <a:gd name="connsiteY519" fmla="*/ 1850340 h 3499511"/>
              <a:gd name="connsiteX520" fmla="*/ 899940 w 3519411"/>
              <a:gd name="connsiteY520" fmla="*/ 1850340 h 3499511"/>
              <a:gd name="connsiteX521" fmla="*/ 899940 w 3519411"/>
              <a:gd name="connsiteY521" fmla="*/ 1873214 h 3499511"/>
              <a:gd name="connsiteX522" fmla="*/ 931449 w 3519411"/>
              <a:gd name="connsiteY522" fmla="*/ 1873214 h 3499511"/>
              <a:gd name="connsiteX523" fmla="*/ 931449 w 3519411"/>
              <a:gd name="connsiteY523" fmla="*/ 1877982 h 3499511"/>
              <a:gd name="connsiteX524" fmla="*/ 899940 w 3519411"/>
              <a:gd name="connsiteY524" fmla="*/ 1877982 h 3499511"/>
              <a:gd name="connsiteX525" fmla="*/ 899940 w 3519411"/>
              <a:gd name="connsiteY525" fmla="*/ 1900855 h 3499511"/>
              <a:gd name="connsiteX526" fmla="*/ 931449 w 3519411"/>
              <a:gd name="connsiteY526" fmla="*/ 1900855 h 3499511"/>
              <a:gd name="connsiteX527" fmla="*/ 931449 w 3519411"/>
              <a:gd name="connsiteY527" fmla="*/ 1905624 h 3499511"/>
              <a:gd name="connsiteX528" fmla="*/ 899940 w 3519411"/>
              <a:gd name="connsiteY528" fmla="*/ 1905624 h 3499511"/>
              <a:gd name="connsiteX529" fmla="*/ 899940 w 3519411"/>
              <a:gd name="connsiteY529" fmla="*/ 1928497 h 3499511"/>
              <a:gd name="connsiteX530" fmla="*/ 931449 w 3519411"/>
              <a:gd name="connsiteY530" fmla="*/ 1928497 h 3499511"/>
              <a:gd name="connsiteX531" fmla="*/ 931449 w 3519411"/>
              <a:gd name="connsiteY531" fmla="*/ 1933265 h 3499511"/>
              <a:gd name="connsiteX532" fmla="*/ 899940 w 3519411"/>
              <a:gd name="connsiteY532" fmla="*/ 1933265 h 3499511"/>
              <a:gd name="connsiteX533" fmla="*/ 899940 w 3519411"/>
              <a:gd name="connsiteY533" fmla="*/ 1956139 h 3499511"/>
              <a:gd name="connsiteX534" fmla="*/ 931449 w 3519411"/>
              <a:gd name="connsiteY534" fmla="*/ 1956139 h 3499511"/>
              <a:gd name="connsiteX535" fmla="*/ 931449 w 3519411"/>
              <a:gd name="connsiteY535" fmla="*/ 1960907 h 3499511"/>
              <a:gd name="connsiteX536" fmla="*/ 899940 w 3519411"/>
              <a:gd name="connsiteY536" fmla="*/ 1960907 h 3499511"/>
              <a:gd name="connsiteX537" fmla="*/ 899940 w 3519411"/>
              <a:gd name="connsiteY537" fmla="*/ 1983780 h 3499511"/>
              <a:gd name="connsiteX538" fmla="*/ 931449 w 3519411"/>
              <a:gd name="connsiteY538" fmla="*/ 1983780 h 3499511"/>
              <a:gd name="connsiteX539" fmla="*/ 931449 w 3519411"/>
              <a:gd name="connsiteY539" fmla="*/ 1988549 h 3499511"/>
              <a:gd name="connsiteX540" fmla="*/ 899940 w 3519411"/>
              <a:gd name="connsiteY540" fmla="*/ 1988549 h 3499511"/>
              <a:gd name="connsiteX541" fmla="*/ 899940 w 3519411"/>
              <a:gd name="connsiteY541" fmla="*/ 2011422 h 3499511"/>
              <a:gd name="connsiteX542" fmla="*/ 931449 w 3519411"/>
              <a:gd name="connsiteY542" fmla="*/ 2011422 h 3499511"/>
              <a:gd name="connsiteX543" fmla="*/ 931449 w 3519411"/>
              <a:gd name="connsiteY543" fmla="*/ 2016190 h 3499511"/>
              <a:gd name="connsiteX544" fmla="*/ 899940 w 3519411"/>
              <a:gd name="connsiteY544" fmla="*/ 2016190 h 3499511"/>
              <a:gd name="connsiteX545" fmla="*/ 899940 w 3519411"/>
              <a:gd name="connsiteY545" fmla="*/ 2039064 h 3499511"/>
              <a:gd name="connsiteX546" fmla="*/ 931449 w 3519411"/>
              <a:gd name="connsiteY546" fmla="*/ 2039064 h 3499511"/>
              <a:gd name="connsiteX547" fmla="*/ 931449 w 3519411"/>
              <a:gd name="connsiteY547" fmla="*/ 2043832 h 3499511"/>
              <a:gd name="connsiteX548" fmla="*/ 899940 w 3519411"/>
              <a:gd name="connsiteY548" fmla="*/ 2043832 h 3499511"/>
              <a:gd name="connsiteX549" fmla="*/ 899940 w 3519411"/>
              <a:gd name="connsiteY549" fmla="*/ 2066706 h 3499511"/>
              <a:gd name="connsiteX550" fmla="*/ 931449 w 3519411"/>
              <a:gd name="connsiteY550" fmla="*/ 2066706 h 3499511"/>
              <a:gd name="connsiteX551" fmla="*/ 931449 w 3519411"/>
              <a:gd name="connsiteY551" fmla="*/ 2071474 h 3499511"/>
              <a:gd name="connsiteX552" fmla="*/ 899940 w 3519411"/>
              <a:gd name="connsiteY552" fmla="*/ 2071474 h 3499511"/>
              <a:gd name="connsiteX553" fmla="*/ 899940 w 3519411"/>
              <a:gd name="connsiteY553" fmla="*/ 2094347 h 3499511"/>
              <a:gd name="connsiteX554" fmla="*/ 931449 w 3519411"/>
              <a:gd name="connsiteY554" fmla="*/ 2094347 h 3499511"/>
              <a:gd name="connsiteX555" fmla="*/ 931449 w 3519411"/>
              <a:gd name="connsiteY555" fmla="*/ 2099116 h 3499511"/>
              <a:gd name="connsiteX556" fmla="*/ 899940 w 3519411"/>
              <a:gd name="connsiteY556" fmla="*/ 2099116 h 3499511"/>
              <a:gd name="connsiteX557" fmla="*/ 899940 w 3519411"/>
              <a:gd name="connsiteY557" fmla="*/ 2121989 h 3499511"/>
              <a:gd name="connsiteX558" fmla="*/ 931449 w 3519411"/>
              <a:gd name="connsiteY558" fmla="*/ 2121989 h 3499511"/>
              <a:gd name="connsiteX559" fmla="*/ 931449 w 3519411"/>
              <a:gd name="connsiteY559" fmla="*/ 2126757 h 3499511"/>
              <a:gd name="connsiteX560" fmla="*/ 899940 w 3519411"/>
              <a:gd name="connsiteY560" fmla="*/ 2126757 h 3499511"/>
              <a:gd name="connsiteX561" fmla="*/ 899940 w 3519411"/>
              <a:gd name="connsiteY561" fmla="*/ 2149631 h 3499511"/>
              <a:gd name="connsiteX562" fmla="*/ 931449 w 3519411"/>
              <a:gd name="connsiteY562" fmla="*/ 2149631 h 3499511"/>
              <a:gd name="connsiteX563" fmla="*/ 931449 w 3519411"/>
              <a:gd name="connsiteY563" fmla="*/ 2154399 h 3499511"/>
              <a:gd name="connsiteX564" fmla="*/ 899940 w 3519411"/>
              <a:gd name="connsiteY564" fmla="*/ 2154399 h 3499511"/>
              <a:gd name="connsiteX565" fmla="*/ 899940 w 3519411"/>
              <a:gd name="connsiteY565" fmla="*/ 2177272 h 3499511"/>
              <a:gd name="connsiteX566" fmla="*/ 931449 w 3519411"/>
              <a:gd name="connsiteY566" fmla="*/ 2177272 h 3499511"/>
              <a:gd name="connsiteX567" fmla="*/ 931449 w 3519411"/>
              <a:gd name="connsiteY567" fmla="*/ 2182041 h 3499511"/>
              <a:gd name="connsiteX568" fmla="*/ 899940 w 3519411"/>
              <a:gd name="connsiteY568" fmla="*/ 2182041 h 3499511"/>
              <a:gd name="connsiteX569" fmla="*/ 899940 w 3519411"/>
              <a:gd name="connsiteY569" fmla="*/ 2204914 h 3499511"/>
              <a:gd name="connsiteX570" fmla="*/ 931449 w 3519411"/>
              <a:gd name="connsiteY570" fmla="*/ 2204914 h 3499511"/>
              <a:gd name="connsiteX571" fmla="*/ 931449 w 3519411"/>
              <a:gd name="connsiteY571" fmla="*/ 2209682 h 3499511"/>
              <a:gd name="connsiteX572" fmla="*/ 899940 w 3519411"/>
              <a:gd name="connsiteY572" fmla="*/ 2209682 h 3499511"/>
              <a:gd name="connsiteX573" fmla="*/ 899940 w 3519411"/>
              <a:gd name="connsiteY573" fmla="*/ 2237324 h 3499511"/>
              <a:gd name="connsiteX574" fmla="*/ 1172852 w 3519411"/>
              <a:gd name="connsiteY574" fmla="*/ 2237324 h 3499511"/>
              <a:gd name="connsiteX575" fmla="*/ 1172852 w 3519411"/>
              <a:gd name="connsiteY575" fmla="*/ 2233324 h 3499511"/>
              <a:gd name="connsiteX576" fmla="*/ 931449 w 3519411"/>
              <a:gd name="connsiteY576" fmla="*/ 2233324 h 3499511"/>
              <a:gd name="connsiteX577" fmla="*/ 931449 w 3519411"/>
              <a:gd name="connsiteY577" fmla="*/ 2209682 h 3499511"/>
              <a:gd name="connsiteX578" fmla="*/ 1172852 w 3519411"/>
              <a:gd name="connsiteY578" fmla="*/ 2209682 h 3499511"/>
              <a:gd name="connsiteX579" fmla="*/ 1172852 w 3519411"/>
              <a:gd name="connsiteY579" fmla="*/ 2204914 h 3499511"/>
              <a:gd name="connsiteX580" fmla="*/ 931449 w 3519411"/>
              <a:gd name="connsiteY580" fmla="*/ 2204914 h 3499511"/>
              <a:gd name="connsiteX581" fmla="*/ 931449 w 3519411"/>
              <a:gd name="connsiteY581" fmla="*/ 2182041 h 3499511"/>
              <a:gd name="connsiteX582" fmla="*/ 1172852 w 3519411"/>
              <a:gd name="connsiteY582" fmla="*/ 2182041 h 3499511"/>
              <a:gd name="connsiteX583" fmla="*/ 1172852 w 3519411"/>
              <a:gd name="connsiteY583" fmla="*/ 2177272 h 3499511"/>
              <a:gd name="connsiteX584" fmla="*/ 931449 w 3519411"/>
              <a:gd name="connsiteY584" fmla="*/ 2177272 h 3499511"/>
              <a:gd name="connsiteX585" fmla="*/ 931449 w 3519411"/>
              <a:gd name="connsiteY585" fmla="*/ 2154399 h 3499511"/>
              <a:gd name="connsiteX586" fmla="*/ 1172852 w 3519411"/>
              <a:gd name="connsiteY586" fmla="*/ 2154399 h 3499511"/>
              <a:gd name="connsiteX587" fmla="*/ 1172852 w 3519411"/>
              <a:gd name="connsiteY587" fmla="*/ 2149631 h 3499511"/>
              <a:gd name="connsiteX588" fmla="*/ 931449 w 3519411"/>
              <a:gd name="connsiteY588" fmla="*/ 2149631 h 3499511"/>
              <a:gd name="connsiteX589" fmla="*/ 931449 w 3519411"/>
              <a:gd name="connsiteY589" fmla="*/ 2126757 h 3499511"/>
              <a:gd name="connsiteX590" fmla="*/ 1172852 w 3519411"/>
              <a:gd name="connsiteY590" fmla="*/ 2126757 h 3499511"/>
              <a:gd name="connsiteX591" fmla="*/ 1172852 w 3519411"/>
              <a:gd name="connsiteY591" fmla="*/ 2121989 h 3499511"/>
              <a:gd name="connsiteX592" fmla="*/ 931449 w 3519411"/>
              <a:gd name="connsiteY592" fmla="*/ 2121989 h 3499511"/>
              <a:gd name="connsiteX593" fmla="*/ 931449 w 3519411"/>
              <a:gd name="connsiteY593" fmla="*/ 2099116 h 3499511"/>
              <a:gd name="connsiteX594" fmla="*/ 1172852 w 3519411"/>
              <a:gd name="connsiteY594" fmla="*/ 2099116 h 3499511"/>
              <a:gd name="connsiteX595" fmla="*/ 1172852 w 3519411"/>
              <a:gd name="connsiteY595" fmla="*/ 2094347 h 3499511"/>
              <a:gd name="connsiteX596" fmla="*/ 931449 w 3519411"/>
              <a:gd name="connsiteY596" fmla="*/ 2094347 h 3499511"/>
              <a:gd name="connsiteX597" fmla="*/ 931449 w 3519411"/>
              <a:gd name="connsiteY597" fmla="*/ 2071474 h 3499511"/>
              <a:gd name="connsiteX598" fmla="*/ 1172852 w 3519411"/>
              <a:gd name="connsiteY598" fmla="*/ 2071474 h 3499511"/>
              <a:gd name="connsiteX599" fmla="*/ 1172852 w 3519411"/>
              <a:gd name="connsiteY599" fmla="*/ 2066706 h 3499511"/>
              <a:gd name="connsiteX600" fmla="*/ 931449 w 3519411"/>
              <a:gd name="connsiteY600" fmla="*/ 2066706 h 3499511"/>
              <a:gd name="connsiteX601" fmla="*/ 931449 w 3519411"/>
              <a:gd name="connsiteY601" fmla="*/ 2043832 h 3499511"/>
              <a:gd name="connsiteX602" fmla="*/ 1172852 w 3519411"/>
              <a:gd name="connsiteY602" fmla="*/ 2043832 h 3499511"/>
              <a:gd name="connsiteX603" fmla="*/ 1172852 w 3519411"/>
              <a:gd name="connsiteY603" fmla="*/ 2039064 h 3499511"/>
              <a:gd name="connsiteX604" fmla="*/ 931449 w 3519411"/>
              <a:gd name="connsiteY604" fmla="*/ 2039064 h 3499511"/>
              <a:gd name="connsiteX605" fmla="*/ 931449 w 3519411"/>
              <a:gd name="connsiteY605" fmla="*/ 2016190 h 3499511"/>
              <a:gd name="connsiteX606" fmla="*/ 1172852 w 3519411"/>
              <a:gd name="connsiteY606" fmla="*/ 2016190 h 3499511"/>
              <a:gd name="connsiteX607" fmla="*/ 1172852 w 3519411"/>
              <a:gd name="connsiteY607" fmla="*/ 2011422 h 3499511"/>
              <a:gd name="connsiteX608" fmla="*/ 931449 w 3519411"/>
              <a:gd name="connsiteY608" fmla="*/ 2011422 h 3499511"/>
              <a:gd name="connsiteX609" fmla="*/ 931449 w 3519411"/>
              <a:gd name="connsiteY609" fmla="*/ 1988549 h 3499511"/>
              <a:gd name="connsiteX610" fmla="*/ 1172852 w 3519411"/>
              <a:gd name="connsiteY610" fmla="*/ 1988549 h 3499511"/>
              <a:gd name="connsiteX611" fmla="*/ 1172852 w 3519411"/>
              <a:gd name="connsiteY611" fmla="*/ 1983780 h 3499511"/>
              <a:gd name="connsiteX612" fmla="*/ 931449 w 3519411"/>
              <a:gd name="connsiteY612" fmla="*/ 1983780 h 3499511"/>
              <a:gd name="connsiteX613" fmla="*/ 931449 w 3519411"/>
              <a:gd name="connsiteY613" fmla="*/ 1960907 h 3499511"/>
              <a:gd name="connsiteX614" fmla="*/ 1172852 w 3519411"/>
              <a:gd name="connsiteY614" fmla="*/ 1960907 h 3499511"/>
              <a:gd name="connsiteX615" fmla="*/ 1172852 w 3519411"/>
              <a:gd name="connsiteY615" fmla="*/ 1956139 h 3499511"/>
              <a:gd name="connsiteX616" fmla="*/ 931449 w 3519411"/>
              <a:gd name="connsiteY616" fmla="*/ 1956139 h 3499511"/>
              <a:gd name="connsiteX617" fmla="*/ 931449 w 3519411"/>
              <a:gd name="connsiteY617" fmla="*/ 1933265 h 3499511"/>
              <a:gd name="connsiteX618" fmla="*/ 1172852 w 3519411"/>
              <a:gd name="connsiteY618" fmla="*/ 1933265 h 3499511"/>
              <a:gd name="connsiteX619" fmla="*/ 1172852 w 3519411"/>
              <a:gd name="connsiteY619" fmla="*/ 1928497 h 3499511"/>
              <a:gd name="connsiteX620" fmla="*/ 931449 w 3519411"/>
              <a:gd name="connsiteY620" fmla="*/ 1928497 h 3499511"/>
              <a:gd name="connsiteX621" fmla="*/ 931449 w 3519411"/>
              <a:gd name="connsiteY621" fmla="*/ 1905624 h 3499511"/>
              <a:gd name="connsiteX622" fmla="*/ 1172852 w 3519411"/>
              <a:gd name="connsiteY622" fmla="*/ 1905624 h 3499511"/>
              <a:gd name="connsiteX623" fmla="*/ 1172852 w 3519411"/>
              <a:gd name="connsiteY623" fmla="*/ 1900855 h 3499511"/>
              <a:gd name="connsiteX624" fmla="*/ 931449 w 3519411"/>
              <a:gd name="connsiteY624" fmla="*/ 1900855 h 3499511"/>
              <a:gd name="connsiteX625" fmla="*/ 931449 w 3519411"/>
              <a:gd name="connsiteY625" fmla="*/ 1877982 h 3499511"/>
              <a:gd name="connsiteX626" fmla="*/ 1172852 w 3519411"/>
              <a:gd name="connsiteY626" fmla="*/ 1877982 h 3499511"/>
              <a:gd name="connsiteX627" fmla="*/ 1172852 w 3519411"/>
              <a:gd name="connsiteY627" fmla="*/ 1873214 h 3499511"/>
              <a:gd name="connsiteX628" fmla="*/ 931449 w 3519411"/>
              <a:gd name="connsiteY628" fmla="*/ 1873214 h 3499511"/>
              <a:gd name="connsiteX629" fmla="*/ 931449 w 3519411"/>
              <a:gd name="connsiteY629" fmla="*/ 1850340 h 3499511"/>
              <a:gd name="connsiteX630" fmla="*/ 1172852 w 3519411"/>
              <a:gd name="connsiteY630" fmla="*/ 1850340 h 3499511"/>
              <a:gd name="connsiteX631" fmla="*/ 1172852 w 3519411"/>
              <a:gd name="connsiteY631" fmla="*/ 1845572 h 3499511"/>
              <a:gd name="connsiteX632" fmla="*/ 931449 w 3519411"/>
              <a:gd name="connsiteY632" fmla="*/ 1845572 h 3499511"/>
              <a:gd name="connsiteX633" fmla="*/ 931449 w 3519411"/>
              <a:gd name="connsiteY633" fmla="*/ 1822699 h 3499511"/>
              <a:gd name="connsiteX634" fmla="*/ 1172852 w 3519411"/>
              <a:gd name="connsiteY634" fmla="*/ 1822699 h 3499511"/>
              <a:gd name="connsiteX635" fmla="*/ 1172852 w 3519411"/>
              <a:gd name="connsiteY635" fmla="*/ 1817930 h 3499511"/>
              <a:gd name="connsiteX636" fmla="*/ 931449 w 3519411"/>
              <a:gd name="connsiteY636" fmla="*/ 1817930 h 3499511"/>
              <a:gd name="connsiteX637" fmla="*/ 931449 w 3519411"/>
              <a:gd name="connsiteY637" fmla="*/ 1795057 h 3499511"/>
              <a:gd name="connsiteX638" fmla="*/ 1172852 w 3519411"/>
              <a:gd name="connsiteY638" fmla="*/ 1795057 h 3499511"/>
              <a:gd name="connsiteX639" fmla="*/ 1172852 w 3519411"/>
              <a:gd name="connsiteY639" fmla="*/ 1790289 h 3499511"/>
              <a:gd name="connsiteX640" fmla="*/ 931449 w 3519411"/>
              <a:gd name="connsiteY640" fmla="*/ 1790289 h 3499511"/>
              <a:gd name="connsiteX641" fmla="*/ 931449 w 3519411"/>
              <a:gd name="connsiteY641" fmla="*/ 1767415 h 3499511"/>
              <a:gd name="connsiteX642" fmla="*/ 1172852 w 3519411"/>
              <a:gd name="connsiteY642" fmla="*/ 1767415 h 3499511"/>
              <a:gd name="connsiteX643" fmla="*/ 1172852 w 3519411"/>
              <a:gd name="connsiteY643" fmla="*/ 1762647 h 3499511"/>
              <a:gd name="connsiteX644" fmla="*/ 931449 w 3519411"/>
              <a:gd name="connsiteY644" fmla="*/ 1762647 h 3499511"/>
              <a:gd name="connsiteX645" fmla="*/ 931449 w 3519411"/>
              <a:gd name="connsiteY645" fmla="*/ 1739773 h 3499511"/>
              <a:gd name="connsiteX646" fmla="*/ 1172852 w 3519411"/>
              <a:gd name="connsiteY646" fmla="*/ 1739773 h 3499511"/>
              <a:gd name="connsiteX647" fmla="*/ 1172852 w 3519411"/>
              <a:gd name="connsiteY647" fmla="*/ 1735005 h 3499511"/>
              <a:gd name="connsiteX648" fmla="*/ 931449 w 3519411"/>
              <a:gd name="connsiteY648" fmla="*/ 1735005 h 3499511"/>
              <a:gd name="connsiteX649" fmla="*/ 931449 w 3519411"/>
              <a:gd name="connsiteY649" fmla="*/ 1712132 h 3499511"/>
              <a:gd name="connsiteX650" fmla="*/ 1172852 w 3519411"/>
              <a:gd name="connsiteY650" fmla="*/ 1712132 h 3499511"/>
              <a:gd name="connsiteX651" fmla="*/ 1172852 w 3519411"/>
              <a:gd name="connsiteY651" fmla="*/ 1707364 h 3499511"/>
              <a:gd name="connsiteX652" fmla="*/ 931449 w 3519411"/>
              <a:gd name="connsiteY652" fmla="*/ 1707364 h 3499511"/>
              <a:gd name="connsiteX653" fmla="*/ 931449 w 3519411"/>
              <a:gd name="connsiteY653" fmla="*/ 1684490 h 3499511"/>
              <a:gd name="connsiteX654" fmla="*/ 1172852 w 3519411"/>
              <a:gd name="connsiteY654" fmla="*/ 1684490 h 3499511"/>
              <a:gd name="connsiteX655" fmla="*/ 1172852 w 3519411"/>
              <a:gd name="connsiteY655" fmla="*/ 1679722 h 3499511"/>
              <a:gd name="connsiteX656" fmla="*/ 931449 w 3519411"/>
              <a:gd name="connsiteY656" fmla="*/ 1679722 h 3499511"/>
              <a:gd name="connsiteX657" fmla="*/ 931449 w 3519411"/>
              <a:gd name="connsiteY657" fmla="*/ 1656848 h 3499511"/>
              <a:gd name="connsiteX658" fmla="*/ 1172852 w 3519411"/>
              <a:gd name="connsiteY658" fmla="*/ 1656848 h 3499511"/>
              <a:gd name="connsiteX659" fmla="*/ 1172852 w 3519411"/>
              <a:gd name="connsiteY659" fmla="*/ 1652080 h 3499511"/>
              <a:gd name="connsiteX660" fmla="*/ 931449 w 3519411"/>
              <a:gd name="connsiteY660" fmla="*/ 1652080 h 3499511"/>
              <a:gd name="connsiteX661" fmla="*/ 931449 w 3519411"/>
              <a:gd name="connsiteY661" fmla="*/ 1629207 h 3499511"/>
              <a:gd name="connsiteX662" fmla="*/ 1172852 w 3519411"/>
              <a:gd name="connsiteY662" fmla="*/ 1629207 h 3499511"/>
              <a:gd name="connsiteX663" fmla="*/ 1172852 w 3519411"/>
              <a:gd name="connsiteY663" fmla="*/ 1624438 h 3499511"/>
              <a:gd name="connsiteX664" fmla="*/ 931449 w 3519411"/>
              <a:gd name="connsiteY664" fmla="*/ 1624438 h 3499511"/>
              <a:gd name="connsiteX665" fmla="*/ 931449 w 3519411"/>
              <a:gd name="connsiteY665" fmla="*/ 1601565 h 3499511"/>
              <a:gd name="connsiteX666" fmla="*/ 1172852 w 3519411"/>
              <a:gd name="connsiteY666" fmla="*/ 1601565 h 3499511"/>
              <a:gd name="connsiteX667" fmla="*/ 1172852 w 3519411"/>
              <a:gd name="connsiteY667" fmla="*/ 1596797 h 3499511"/>
              <a:gd name="connsiteX668" fmla="*/ 931449 w 3519411"/>
              <a:gd name="connsiteY668" fmla="*/ 1596797 h 3499511"/>
              <a:gd name="connsiteX669" fmla="*/ 931449 w 3519411"/>
              <a:gd name="connsiteY669" fmla="*/ 1573923 h 3499511"/>
              <a:gd name="connsiteX670" fmla="*/ 1172852 w 3519411"/>
              <a:gd name="connsiteY670" fmla="*/ 1573923 h 3499511"/>
              <a:gd name="connsiteX671" fmla="*/ 1172852 w 3519411"/>
              <a:gd name="connsiteY671" fmla="*/ 1569155 h 3499511"/>
              <a:gd name="connsiteX672" fmla="*/ 931449 w 3519411"/>
              <a:gd name="connsiteY672" fmla="*/ 1569155 h 3499511"/>
              <a:gd name="connsiteX673" fmla="*/ 931449 w 3519411"/>
              <a:gd name="connsiteY673" fmla="*/ 1546282 h 3499511"/>
              <a:gd name="connsiteX674" fmla="*/ 1172852 w 3519411"/>
              <a:gd name="connsiteY674" fmla="*/ 1546282 h 3499511"/>
              <a:gd name="connsiteX675" fmla="*/ 1172852 w 3519411"/>
              <a:gd name="connsiteY675" fmla="*/ 1541513 h 3499511"/>
              <a:gd name="connsiteX676" fmla="*/ 931449 w 3519411"/>
              <a:gd name="connsiteY676" fmla="*/ 1541513 h 3499511"/>
              <a:gd name="connsiteX677" fmla="*/ 931449 w 3519411"/>
              <a:gd name="connsiteY677" fmla="*/ 1518640 h 3499511"/>
              <a:gd name="connsiteX678" fmla="*/ 1172852 w 3519411"/>
              <a:gd name="connsiteY678" fmla="*/ 1518640 h 3499511"/>
              <a:gd name="connsiteX679" fmla="*/ 1172852 w 3519411"/>
              <a:gd name="connsiteY679" fmla="*/ 1513872 h 3499511"/>
              <a:gd name="connsiteX680" fmla="*/ 931449 w 3519411"/>
              <a:gd name="connsiteY680" fmla="*/ 1513872 h 3499511"/>
              <a:gd name="connsiteX681" fmla="*/ 931449 w 3519411"/>
              <a:gd name="connsiteY681" fmla="*/ 1490998 h 3499511"/>
              <a:gd name="connsiteX682" fmla="*/ 1172852 w 3519411"/>
              <a:gd name="connsiteY682" fmla="*/ 1490998 h 3499511"/>
              <a:gd name="connsiteX683" fmla="*/ 1172852 w 3519411"/>
              <a:gd name="connsiteY683" fmla="*/ 1486230 h 3499511"/>
              <a:gd name="connsiteX684" fmla="*/ 931449 w 3519411"/>
              <a:gd name="connsiteY684" fmla="*/ 1486230 h 3499511"/>
              <a:gd name="connsiteX685" fmla="*/ 931449 w 3519411"/>
              <a:gd name="connsiteY685" fmla="*/ 1463356 h 3499511"/>
              <a:gd name="connsiteX686" fmla="*/ 1172852 w 3519411"/>
              <a:gd name="connsiteY686" fmla="*/ 1463356 h 3499511"/>
              <a:gd name="connsiteX687" fmla="*/ 1172852 w 3519411"/>
              <a:gd name="connsiteY687" fmla="*/ 1458588 h 3499511"/>
              <a:gd name="connsiteX688" fmla="*/ 931449 w 3519411"/>
              <a:gd name="connsiteY688" fmla="*/ 1458588 h 3499511"/>
              <a:gd name="connsiteX689" fmla="*/ 931449 w 3519411"/>
              <a:gd name="connsiteY689" fmla="*/ 1435715 h 3499511"/>
              <a:gd name="connsiteX690" fmla="*/ 1172852 w 3519411"/>
              <a:gd name="connsiteY690" fmla="*/ 1435715 h 3499511"/>
              <a:gd name="connsiteX691" fmla="*/ 1172852 w 3519411"/>
              <a:gd name="connsiteY691" fmla="*/ 1430947 h 3499511"/>
              <a:gd name="connsiteX692" fmla="*/ 931449 w 3519411"/>
              <a:gd name="connsiteY692" fmla="*/ 1430947 h 3499511"/>
              <a:gd name="connsiteX693" fmla="*/ 931449 w 3519411"/>
              <a:gd name="connsiteY693" fmla="*/ 1408073 h 3499511"/>
              <a:gd name="connsiteX694" fmla="*/ 1172852 w 3519411"/>
              <a:gd name="connsiteY694" fmla="*/ 1408073 h 3499511"/>
              <a:gd name="connsiteX695" fmla="*/ 1172852 w 3519411"/>
              <a:gd name="connsiteY695" fmla="*/ 1403305 h 3499511"/>
              <a:gd name="connsiteX696" fmla="*/ 931449 w 3519411"/>
              <a:gd name="connsiteY696" fmla="*/ 1403305 h 3499511"/>
              <a:gd name="connsiteX697" fmla="*/ 931449 w 3519411"/>
              <a:gd name="connsiteY697" fmla="*/ 1380431 h 3499511"/>
              <a:gd name="connsiteX698" fmla="*/ 1172852 w 3519411"/>
              <a:gd name="connsiteY698" fmla="*/ 1380431 h 3499511"/>
              <a:gd name="connsiteX699" fmla="*/ 1172852 w 3519411"/>
              <a:gd name="connsiteY699" fmla="*/ 1375663 h 3499511"/>
              <a:gd name="connsiteX700" fmla="*/ 931449 w 3519411"/>
              <a:gd name="connsiteY700" fmla="*/ 1375663 h 3499511"/>
              <a:gd name="connsiteX701" fmla="*/ 931449 w 3519411"/>
              <a:gd name="connsiteY701" fmla="*/ 1352790 h 3499511"/>
              <a:gd name="connsiteX702" fmla="*/ 1172852 w 3519411"/>
              <a:gd name="connsiteY702" fmla="*/ 1352790 h 3499511"/>
              <a:gd name="connsiteX703" fmla="*/ 1172852 w 3519411"/>
              <a:gd name="connsiteY703" fmla="*/ 1348021 h 3499511"/>
              <a:gd name="connsiteX704" fmla="*/ 931449 w 3519411"/>
              <a:gd name="connsiteY704" fmla="*/ 1348021 h 3499511"/>
              <a:gd name="connsiteX705" fmla="*/ 931449 w 3519411"/>
              <a:gd name="connsiteY705" fmla="*/ 1325148 h 3499511"/>
              <a:gd name="connsiteX706" fmla="*/ 1172852 w 3519411"/>
              <a:gd name="connsiteY706" fmla="*/ 1325148 h 3499511"/>
              <a:gd name="connsiteX707" fmla="*/ 1172852 w 3519411"/>
              <a:gd name="connsiteY707" fmla="*/ 1320380 h 3499511"/>
              <a:gd name="connsiteX708" fmla="*/ 931449 w 3519411"/>
              <a:gd name="connsiteY708" fmla="*/ 1320380 h 3499511"/>
              <a:gd name="connsiteX709" fmla="*/ 931449 w 3519411"/>
              <a:gd name="connsiteY709" fmla="*/ 1297506 h 3499511"/>
              <a:gd name="connsiteX710" fmla="*/ 1172852 w 3519411"/>
              <a:gd name="connsiteY710" fmla="*/ 1297506 h 3499511"/>
              <a:gd name="connsiteX711" fmla="*/ 1172852 w 3519411"/>
              <a:gd name="connsiteY711" fmla="*/ 1292738 h 3499511"/>
              <a:gd name="connsiteX712" fmla="*/ 931449 w 3519411"/>
              <a:gd name="connsiteY712" fmla="*/ 1292738 h 3499511"/>
              <a:gd name="connsiteX713" fmla="*/ 931449 w 3519411"/>
              <a:gd name="connsiteY713" fmla="*/ 1266186 h 3499511"/>
              <a:gd name="connsiteX714" fmla="*/ 1172852 w 3519411"/>
              <a:gd name="connsiteY714" fmla="*/ 1266186 h 3499511"/>
              <a:gd name="connsiteX715" fmla="*/ 1172852 w 3519411"/>
              <a:gd name="connsiteY715" fmla="*/ 1265096 h 3499511"/>
              <a:gd name="connsiteX716" fmla="*/ 2329966 w 3519411"/>
              <a:gd name="connsiteY716" fmla="*/ 1248602 h 3499511"/>
              <a:gd name="connsiteX717" fmla="*/ 2329966 w 3519411"/>
              <a:gd name="connsiteY717" fmla="*/ 1249692 h 3499511"/>
              <a:gd name="connsiteX718" fmla="*/ 2587962 w 3519411"/>
              <a:gd name="connsiteY718" fmla="*/ 1249692 h 3499511"/>
              <a:gd name="connsiteX719" fmla="*/ 2587962 w 3519411"/>
              <a:gd name="connsiteY719" fmla="*/ 1276244 h 3499511"/>
              <a:gd name="connsiteX720" fmla="*/ 2329966 w 3519411"/>
              <a:gd name="connsiteY720" fmla="*/ 1276244 h 3499511"/>
              <a:gd name="connsiteX721" fmla="*/ 2329966 w 3519411"/>
              <a:gd name="connsiteY721" fmla="*/ 1281012 h 3499511"/>
              <a:gd name="connsiteX722" fmla="*/ 2587962 w 3519411"/>
              <a:gd name="connsiteY722" fmla="*/ 1281012 h 3499511"/>
              <a:gd name="connsiteX723" fmla="*/ 2587962 w 3519411"/>
              <a:gd name="connsiteY723" fmla="*/ 1303885 h 3499511"/>
              <a:gd name="connsiteX724" fmla="*/ 2329966 w 3519411"/>
              <a:gd name="connsiteY724" fmla="*/ 1303885 h 3499511"/>
              <a:gd name="connsiteX725" fmla="*/ 2329966 w 3519411"/>
              <a:gd name="connsiteY725" fmla="*/ 1308654 h 3499511"/>
              <a:gd name="connsiteX726" fmla="*/ 2587962 w 3519411"/>
              <a:gd name="connsiteY726" fmla="*/ 1308654 h 3499511"/>
              <a:gd name="connsiteX727" fmla="*/ 2587962 w 3519411"/>
              <a:gd name="connsiteY727" fmla="*/ 1331527 h 3499511"/>
              <a:gd name="connsiteX728" fmla="*/ 2329966 w 3519411"/>
              <a:gd name="connsiteY728" fmla="*/ 1331527 h 3499511"/>
              <a:gd name="connsiteX729" fmla="*/ 2329966 w 3519411"/>
              <a:gd name="connsiteY729" fmla="*/ 1336295 h 3499511"/>
              <a:gd name="connsiteX730" fmla="*/ 2587962 w 3519411"/>
              <a:gd name="connsiteY730" fmla="*/ 1336295 h 3499511"/>
              <a:gd name="connsiteX731" fmla="*/ 2587962 w 3519411"/>
              <a:gd name="connsiteY731" fmla="*/ 1359169 h 3499511"/>
              <a:gd name="connsiteX732" fmla="*/ 2329966 w 3519411"/>
              <a:gd name="connsiteY732" fmla="*/ 1359169 h 3499511"/>
              <a:gd name="connsiteX733" fmla="*/ 2329966 w 3519411"/>
              <a:gd name="connsiteY733" fmla="*/ 1363937 h 3499511"/>
              <a:gd name="connsiteX734" fmla="*/ 2587962 w 3519411"/>
              <a:gd name="connsiteY734" fmla="*/ 1363937 h 3499511"/>
              <a:gd name="connsiteX735" fmla="*/ 2587962 w 3519411"/>
              <a:gd name="connsiteY735" fmla="*/ 1386811 h 3499511"/>
              <a:gd name="connsiteX736" fmla="*/ 2329966 w 3519411"/>
              <a:gd name="connsiteY736" fmla="*/ 1386811 h 3499511"/>
              <a:gd name="connsiteX737" fmla="*/ 2329966 w 3519411"/>
              <a:gd name="connsiteY737" fmla="*/ 1391579 h 3499511"/>
              <a:gd name="connsiteX738" fmla="*/ 2587962 w 3519411"/>
              <a:gd name="connsiteY738" fmla="*/ 1391579 h 3499511"/>
              <a:gd name="connsiteX739" fmla="*/ 2587962 w 3519411"/>
              <a:gd name="connsiteY739" fmla="*/ 1414452 h 3499511"/>
              <a:gd name="connsiteX740" fmla="*/ 2329966 w 3519411"/>
              <a:gd name="connsiteY740" fmla="*/ 1414452 h 3499511"/>
              <a:gd name="connsiteX741" fmla="*/ 2329966 w 3519411"/>
              <a:gd name="connsiteY741" fmla="*/ 1419220 h 3499511"/>
              <a:gd name="connsiteX742" fmla="*/ 2587962 w 3519411"/>
              <a:gd name="connsiteY742" fmla="*/ 1419220 h 3499511"/>
              <a:gd name="connsiteX743" fmla="*/ 2587962 w 3519411"/>
              <a:gd name="connsiteY743" fmla="*/ 1442094 h 3499511"/>
              <a:gd name="connsiteX744" fmla="*/ 2329966 w 3519411"/>
              <a:gd name="connsiteY744" fmla="*/ 1442094 h 3499511"/>
              <a:gd name="connsiteX745" fmla="*/ 2329966 w 3519411"/>
              <a:gd name="connsiteY745" fmla="*/ 1446862 h 3499511"/>
              <a:gd name="connsiteX746" fmla="*/ 2587962 w 3519411"/>
              <a:gd name="connsiteY746" fmla="*/ 1446862 h 3499511"/>
              <a:gd name="connsiteX747" fmla="*/ 2587962 w 3519411"/>
              <a:gd name="connsiteY747" fmla="*/ 1469736 h 3499511"/>
              <a:gd name="connsiteX748" fmla="*/ 2329966 w 3519411"/>
              <a:gd name="connsiteY748" fmla="*/ 1469736 h 3499511"/>
              <a:gd name="connsiteX749" fmla="*/ 2329966 w 3519411"/>
              <a:gd name="connsiteY749" fmla="*/ 1474504 h 3499511"/>
              <a:gd name="connsiteX750" fmla="*/ 2587962 w 3519411"/>
              <a:gd name="connsiteY750" fmla="*/ 1474504 h 3499511"/>
              <a:gd name="connsiteX751" fmla="*/ 2587962 w 3519411"/>
              <a:gd name="connsiteY751" fmla="*/ 1497377 h 3499511"/>
              <a:gd name="connsiteX752" fmla="*/ 2329966 w 3519411"/>
              <a:gd name="connsiteY752" fmla="*/ 1497377 h 3499511"/>
              <a:gd name="connsiteX753" fmla="*/ 2329966 w 3519411"/>
              <a:gd name="connsiteY753" fmla="*/ 1502146 h 3499511"/>
              <a:gd name="connsiteX754" fmla="*/ 2587962 w 3519411"/>
              <a:gd name="connsiteY754" fmla="*/ 1502146 h 3499511"/>
              <a:gd name="connsiteX755" fmla="*/ 2587962 w 3519411"/>
              <a:gd name="connsiteY755" fmla="*/ 1525019 h 3499511"/>
              <a:gd name="connsiteX756" fmla="*/ 2329966 w 3519411"/>
              <a:gd name="connsiteY756" fmla="*/ 1525019 h 3499511"/>
              <a:gd name="connsiteX757" fmla="*/ 2329966 w 3519411"/>
              <a:gd name="connsiteY757" fmla="*/ 1529787 h 3499511"/>
              <a:gd name="connsiteX758" fmla="*/ 2587962 w 3519411"/>
              <a:gd name="connsiteY758" fmla="*/ 1529787 h 3499511"/>
              <a:gd name="connsiteX759" fmla="*/ 2587962 w 3519411"/>
              <a:gd name="connsiteY759" fmla="*/ 1552661 h 3499511"/>
              <a:gd name="connsiteX760" fmla="*/ 2329966 w 3519411"/>
              <a:gd name="connsiteY760" fmla="*/ 1552661 h 3499511"/>
              <a:gd name="connsiteX761" fmla="*/ 2329966 w 3519411"/>
              <a:gd name="connsiteY761" fmla="*/ 1557429 h 3499511"/>
              <a:gd name="connsiteX762" fmla="*/ 2587962 w 3519411"/>
              <a:gd name="connsiteY762" fmla="*/ 1557429 h 3499511"/>
              <a:gd name="connsiteX763" fmla="*/ 2587962 w 3519411"/>
              <a:gd name="connsiteY763" fmla="*/ 1580302 h 3499511"/>
              <a:gd name="connsiteX764" fmla="*/ 2329966 w 3519411"/>
              <a:gd name="connsiteY764" fmla="*/ 1580302 h 3499511"/>
              <a:gd name="connsiteX765" fmla="*/ 2329966 w 3519411"/>
              <a:gd name="connsiteY765" fmla="*/ 1585071 h 3499511"/>
              <a:gd name="connsiteX766" fmla="*/ 2587962 w 3519411"/>
              <a:gd name="connsiteY766" fmla="*/ 1585071 h 3499511"/>
              <a:gd name="connsiteX767" fmla="*/ 2587962 w 3519411"/>
              <a:gd name="connsiteY767" fmla="*/ 1607944 h 3499511"/>
              <a:gd name="connsiteX768" fmla="*/ 2329966 w 3519411"/>
              <a:gd name="connsiteY768" fmla="*/ 1607944 h 3499511"/>
              <a:gd name="connsiteX769" fmla="*/ 2329966 w 3519411"/>
              <a:gd name="connsiteY769" fmla="*/ 1612712 h 3499511"/>
              <a:gd name="connsiteX770" fmla="*/ 2587962 w 3519411"/>
              <a:gd name="connsiteY770" fmla="*/ 1612712 h 3499511"/>
              <a:gd name="connsiteX771" fmla="*/ 2587962 w 3519411"/>
              <a:gd name="connsiteY771" fmla="*/ 1635586 h 3499511"/>
              <a:gd name="connsiteX772" fmla="*/ 2329966 w 3519411"/>
              <a:gd name="connsiteY772" fmla="*/ 1635586 h 3499511"/>
              <a:gd name="connsiteX773" fmla="*/ 2329966 w 3519411"/>
              <a:gd name="connsiteY773" fmla="*/ 1640354 h 3499511"/>
              <a:gd name="connsiteX774" fmla="*/ 2587962 w 3519411"/>
              <a:gd name="connsiteY774" fmla="*/ 1640354 h 3499511"/>
              <a:gd name="connsiteX775" fmla="*/ 2587962 w 3519411"/>
              <a:gd name="connsiteY775" fmla="*/ 1663227 h 3499511"/>
              <a:gd name="connsiteX776" fmla="*/ 2329966 w 3519411"/>
              <a:gd name="connsiteY776" fmla="*/ 1663227 h 3499511"/>
              <a:gd name="connsiteX777" fmla="*/ 2329966 w 3519411"/>
              <a:gd name="connsiteY777" fmla="*/ 1667996 h 3499511"/>
              <a:gd name="connsiteX778" fmla="*/ 2587962 w 3519411"/>
              <a:gd name="connsiteY778" fmla="*/ 1667996 h 3499511"/>
              <a:gd name="connsiteX779" fmla="*/ 2587962 w 3519411"/>
              <a:gd name="connsiteY779" fmla="*/ 1690869 h 3499511"/>
              <a:gd name="connsiteX780" fmla="*/ 2329966 w 3519411"/>
              <a:gd name="connsiteY780" fmla="*/ 1690869 h 3499511"/>
              <a:gd name="connsiteX781" fmla="*/ 2329966 w 3519411"/>
              <a:gd name="connsiteY781" fmla="*/ 1695637 h 3499511"/>
              <a:gd name="connsiteX782" fmla="*/ 2587962 w 3519411"/>
              <a:gd name="connsiteY782" fmla="*/ 1695637 h 3499511"/>
              <a:gd name="connsiteX783" fmla="*/ 2587962 w 3519411"/>
              <a:gd name="connsiteY783" fmla="*/ 1718511 h 3499511"/>
              <a:gd name="connsiteX784" fmla="*/ 2329966 w 3519411"/>
              <a:gd name="connsiteY784" fmla="*/ 1718511 h 3499511"/>
              <a:gd name="connsiteX785" fmla="*/ 2329966 w 3519411"/>
              <a:gd name="connsiteY785" fmla="*/ 1723279 h 3499511"/>
              <a:gd name="connsiteX786" fmla="*/ 2587962 w 3519411"/>
              <a:gd name="connsiteY786" fmla="*/ 1723279 h 3499511"/>
              <a:gd name="connsiteX787" fmla="*/ 2587962 w 3519411"/>
              <a:gd name="connsiteY787" fmla="*/ 1746153 h 3499511"/>
              <a:gd name="connsiteX788" fmla="*/ 2329966 w 3519411"/>
              <a:gd name="connsiteY788" fmla="*/ 1746153 h 3499511"/>
              <a:gd name="connsiteX789" fmla="*/ 2329966 w 3519411"/>
              <a:gd name="connsiteY789" fmla="*/ 1750921 h 3499511"/>
              <a:gd name="connsiteX790" fmla="*/ 2587962 w 3519411"/>
              <a:gd name="connsiteY790" fmla="*/ 1750921 h 3499511"/>
              <a:gd name="connsiteX791" fmla="*/ 2587962 w 3519411"/>
              <a:gd name="connsiteY791" fmla="*/ 1773794 h 3499511"/>
              <a:gd name="connsiteX792" fmla="*/ 2329966 w 3519411"/>
              <a:gd name="connsiteY792" fmla="*/ 1773794 h 3499511"/>
              <a:gd name="connsiteX793" fmla="*/ 2329966 w 3519411"/>
              <a:gd name="connsiteY793" fmla="*/ 1778563 h 3499511"/>
              <a:gd name="connsiteX794" fmla="*/ 2587962 w 3519411"/>
              <a:gd name="connsiteY794" fmla="*/ 1778563 h 3499511"/>
              <a:gd name="connsiteX795" fmla="*/ 2587962 w 3519411"/>
              <a:gd name="connsiteY795" fmla="*/ 1801436 h 3499511"/>
              <a:gd name="connsiteX796" fmla="*/ 2329966 w 3519411"/>
              <a:gd name="connsiteY796" fmla="*/ 1801436 h 3499511"/>
              <a:gd name="connsiteX797" fmla="*/ 2329966 w 3519411"/>
              <a:gd name="connsiteY797" fmla="*/ 1806204 h 3499511"/>
              <a:gd name="connsiteX798" fmla="*/ 2587962 w 3519411"/>
              <a:gd name="connsiteY798" fmla="*/ 1806204 h 3499511"/>
              <a:gd name="connsiteX799" fmla="*/ 2587962 w 3519411"/>
              <a:gd name="connsiteY799" fmla="*/ 1829078 h 3499511"/>
              <a:gd name="connsiteX800" fmla="*/ 2329966 w 3519411"/>
              <a:gd name="connsiteY800" fmla="*/ 1829078 h 3499511"/>
              <a:gd name="connsiteX801" fmla="*/ 2329966 w 3519411"/>
              <a:gd name="connsiteY801" fmla="*/ 1833846 h 3499511"/>
              <a:gd name="connsiteX802" fmla="*/ 2587962 w 3519411"/>
              <a:gd name="connsiteY802" fmla="*/ 1833846 h 3499511"/>
              <a:gd name="connsiteX803" fmla="*/ 2587962 w 3519411"/>
              <a:gd name="connsiteY803" fmla="*/ 1856719 h 3499511"/>
              <a:gd name="connsiteX804" fmla="*/ 2329966 w 3519411"/>
              <a:gd name="connsiteY804" fmla="*/ 1856719 h 3499511"/>
              <a:gd name="connsiteX805" fmla="*/ 2329966 w 3519411"/>
              <a:gd name="connsiteY805" fmla="*/ 1861488 h 3499511"/>
              <a:gd name="connsiteX806" fmla="*/ 2587962 w 3519411"/>
              <a:gd name="connsiteY806" fmla="*/ 1861488 h 3499511"/>
              <a:gd name="connsiteX807" fmla="*/ 2587962 w 3519411"/>
              <a:gd name="connsiteY807" fmla="*/ 1884361 h 3499511"/>
              <a:gd name="connsiteX808" fmla="*/ 2329966 w 3519411"/>
              <a:gd name="connsiteY808" fmla="*/ 1884361 h 3499511"/>
              <a:gd name="connsiteX809" fmla="*/ 2329966 w 3519411"/>
              <a:gd name="connsiteY809" fmla="*/ 1889129 h 3499511"/>
              <a:gd name="connsiteX810" fmla="*/ 2587962 w 3519411"/>
              <a:gd name="connsiteY810" fmla="*/ 1889129 h 3499511"/>
              <a:gd name="connsiteX811" fmla="*/ 2587962 w 3519411"/>
              <a:gd name="connsiteY811" fmla="*/ 1912003 h 3499511"/>
              <a:gd name="connsiteX812" fmla="*/ 2329966 w 3519411"/>
              <a:gd name="connsiteY812" fmla="*/ 1912003 h 3499511"/>
              <a:gd name="connsiteX813" fmla="*/ 2329966 w 3519411"/>
              <a:gd name="connsiteY813" fmla="*/ 1916771 h 3499511"/>
              <a:gd name="connsiteX814" fmla="*/ 2587962 w 3519411"/>
              <a:gd name="connsiteY814" fmla="*/ 1916771 h 3499511"/>
              <a:gd name="connsiteX815" fmla="*/ 2587962 w 3519411"/>
              <a:gd name="connsiteY815" fmla="*/ 1939644 h 3499511"/>
              <a:gd name="connsiteX816" fmla="*/ 2329966 w 3519411"/>
              <a:gd name="connsiteY816" fmla="*/ 1939644 h 3499511"/>
              <a:gd name="connsiteX817" fmla="*/ 2329966 w 3519411"/>
              <a:gd name="connsiteY817" fmla="*/ 1944413 h 3499511"/>
              <a:gd name="connsiteX818" fmla="*/ 2587962 w 3519411"/>
              <a:gd name="connsiteY818" fmla="*/ 1944413 h 3499511"/>
              <a:gd name="connsiteX819" fmla="*/ 2587962 w 3519411"/>
              <a:gd name="connsiteY819" fmla="*/ 1967286 h 3499511"/>
              <a:gd name="connsiteX820" fmla="*/ 2329966 w 3519411"/>
              <a:gd name="connsiteY820" fmla="*/ 1967286 h 3499511"/>
              <a:gd name="connsiteX821" fmla="*/ 2329966 w 3519411"/>
              <a:gd name="connsiteY821" fmla="*/ 1972054 h 3499511"/>
              <a:gd name="connsiteX822" fmla="*/ 2587962 w 3519411"/>
              <a:gd name="connsiteY822" fmla="*/ 1972054 h 3499511"/>
              <a:gd name="connsiteX823" fmla="*/ 2587962 w 3519411"/>
              <a:gd name="connsiteY823" fmla="*/ 1994928 h 3499511"/>
              <a:gd name="connsiteX824" fmla="*/ 2329966 w 3519411"/>
              <a:gd name="connsiteY824" fmla="*/ 1994928 h 3499511"/>
              <a:gd name="connsiteX825" fmla="*/ 2329966 w 3519411"/>
              <a:gd name="connsiteY825" fmla="*/ 1999696 h 3499511"/>
              <a:gd name="connsiteX826" fmla="*/ 2587962 w 3519411"/>
              <a:gd name="connsiteY826" fmla="*/ 1999696 h 3499511"/>
              <a:gd name="connsiteX827" fmla="*/ 2587962 w 3519411"/>
              <a:gd name="connsiteY827" fmla="*/ 2022570 h 3499511"/>
              <a:gd name="connsiteX828" fmla="*/ 2329966 w 3519411"/>
              <a:gd name="connsiteY828" fmla="*/ 2022570 h 3499511"/>
              <a:gd name="connsiteX829" fmla="*/ 2329966 w 3519411"/>
              <a:gd name="connsiteY829" fmla="*/ 2027338 h 3499511"/>
              <a:gd name="connsiteX830" fmla="*/ 2587962 w 3519411"/>
              <a:gd name="connsiteY830" fmla="*/ 2027338 h 3499511"/>
              <a:gd name="connsiteX831" fmla="*/ 2587962 w 3519411"/>
              <a:gd name="connsiteY831" fmla="*/ 2050211 h 3499511"/>
              <a:gd name="connsiteX832" fmla="*/ 2329966 w 3519411"/>
              <a:gd name="connsiteY832" fmla="*/ 2050211 h 3499511"/>
              <a:gd name="connsiteX833" fmla="*/ 2329966 w 3519411"/>
              <a:gd name="connsiteY833" fmla="*/ 2054980 h 3499511"/>
              <a:gd name="connsiteX834" fmla="*/ 2587962 w 3519411"/>
              <a:gd name="connsiteY834" fmla="*/ 2054980 h 3499511"/>
              <a:gd name="connsiteX835" fmla="*/ 2587962 w 3519411"/>
              <a:gd name="connsiteY835" fmla="*/ 2077853 h 3499511"/>
              <a:gd name="connsiteX836" fmla="*/ 2329966 w 3519411"/>
              <a:gd name="connsiteY836" fmla="*/ 2077853 h 3499511"/>
              <a:gd name="connsiteX837" fmla="*/ 2329966 w 3519411"/>
              <a:gd name="connsiteY837" fmla="*/ 2082621 h 3499511"/>
              <a:gd name="connsiteX838" fmla="*/ 2587962 w 3519411"/>
              <a:gd name="connsiteY838" fmla="*/ 2082621 h 3499511"/>
              <a:gd name="connsiteX839" fmla="*/ 2587962 w 3519411"/>
              <a:gd name="connsiteY839" fmla="*/ 2105495 h 3499511"/>
              <a:gd name="connsiteX840" fmla="*/ 2329966 w 3519411"/>
              <a:gd name="connsiteY840" fmla="*/ 2105495 h 3499511"/>
              <a:gd name="connsiteX841" fmla="*/ 2329966 w 3519411"/>
              <a:gd name="connsiteY841" fmla="*/ 2110263 h 3499511"/>
              <a:gd name="connsiteX842" fmla="*/ 2587962 w 3519411"/>
              <a:gd name="connsiteY842" fmla="*/ 2110263 h 3499511"/>
              <a:gd name="connsiteX843" fmla="*/ 2587962 w 3519411"/>
              <a:gd name="connsiteY843" fmla="*/ 2133136 h 3499511"/>
              <a:gd name="connsiteX844" fmla="*/ 2329966 w 3519411"/>
              <a:gd name="connsiteY844" fmla="*/ 2133136 h 3499511"/>
              <a:gd name="connsiteX845" fmla="*/ 2329966 w 3519411"/>
              <a:gd name="connsiteY845" fmla="*/ 2137905 h 3499511"/>
              <a:gd name="connsiteX846" fmla="*/ 2587962 w 3519411"/>
              <a:gd name="connsiteY846" fmla="*/ 2137905 h 3499511"/>
              <a:gd name="connsiteX847" fmla="*/ 2587962 w 3519411"/>
              <a:gd name="connsiteY847" fmla="*/ 2160778 h 3499511"/>
              <a:gd name="connsiteX848" fmla="*/ 2329966 w 3519411"/>
              <a:gd name="connsiteY848" fmla="*/ 2160778 h 3499511"/>
              <a:gd name="connsiteX849" fmla="*/ 2329966 w 3519411"/>
              <a:gd name="connsiteY849" fmla="*/ 2165546 h 3499511"/>
              <a:gd name="connsiteX850" fmla="*/ 2587962 w 3519411"/>
              <a:gd name="connsiteY850" fmla="*/ 2165546 h 3499511"/>
              <a:gd name="connsiteX851" fmla="*/ 2587962 w 3519411"/>
              <a:gd name="connsiteY851" fmla="*/ 2188420 h 3499511"/>
              <a:gd name="connsiteX852" fmla="*/ 2329966 w 3519411"/>
              <a:gd name="connsiteY852" fmla="*/ 2188420 h 3499511"/>
              <a:gd name="connsiteX853" fmla="*/ 2329966 w 3519411"/>
              <a:gd name="connsiteY853" fmla="*/ 2193188 h 3499511"/>
              <a:gd name="connsiteX854" fmla="*/ 2587962 w 3519411"/>
              <a:gd name="connsiteY854" fmla="*/ 2193188 h 3499511"/>
              <a:gd name="connsiteX855" fmla="*/ 2587962 w 3519411"/>
              <a:gd name="connsiteY855" fmla="*/ 2216829 h 3499511"/>
              <a:gd name="connsiteX856" fmla="*/ 2329966 w 3519411"/>
              <a:gd name="connsiteY856" fmla="*/ 2216829 h 3499511"/>
              <a:gd name="connsiteX857" fmla="*/ 2329966 w 3519411"/>
              <a:gd name="connsiteY857" fmla="*/ 2220830 h 3499511"/>
              <a:gd name="connsiteX858" fmla="*/ 2616454 w 3519411"/>
              <a:gd name="connsiteY858" fmla="*/ 2220830 h 3499511"/>
              <a:gd name="connsiteX859" fmla="*/ 2616454 w 3519411"/>
              <a:gd name="connsiteY859" fmla="*/ 2193188 h 3499511"/>
              <a:gd name="connsiteX860" fmla="*/ 2587962 w 3519411"/>
              <a:gd name="connsiteY860" fmla="*/ 2193188 h 3499511"/>
              <a:gd name="connsiteX861" fmla="*/ 2587962 w 3519411"/>
              <a:gd name="connsiteY861" fmla="*/ 2188420 h 3499511"/>
              <a:gd name="connsiteX862" fmla="*/ 2616454 w 3519411"/>
              <a:gd name="connsiteY862" fmla="*/ 2188420 h 3499511"/>
              <a:gd name="connsiteX863" fmla="*/ 2616454 w 3519411"/>
              <a:gd name="connsiteY863" fmla="*/ 2165546 h 3499511"/>
              <a:gd name="connsiteX864" fmla="*/ 2587962 w 3519411"/>
              <a:gd name="connsiteY864" fmla="*/ 2165546 h 3499511"/>
              <a:gd name="connsiteX865" fmla="*/ 2587962 w 3519411"/>
              <a:gd name="connsiteY865" fmla="*/ 2160778 h 3499511"/>
              <a:gd name="connsiteX866" fmla="*/ 2616454 w 3519411"/>
              <a:gd name="connsiteY866" fmla="*/ 2160778 h 3499511"/>
              <a:gd name="connsiteX867" fmla="*/ 2616454 w 3519411"/>
              <a:gd name="connsiteY867" fmla="*/ 2137905 h 3499511"/>
              <a:gd name="connsiteX868" fmla="*/ 2587962 w 3519411"/>
              <a:gd name="connsiteY868" fmla="*/ 2137905 h 3499511"/>
              <a:gd name="connsiteX869" fmla="*/ 2587962 w 3519411"/>
              <a:gd name="connsiteY869" fmla="*/ 2133136 h 3499511"/>
              <a:gd name="connsiteX870" fmla="*/ 2616454 w 3519411"/>
              <a:gd name="connsiteY870" fmla="*/ 2133136 h 3499511"/>
              <a:gd name="connsiteX871" fmla="*/ 2616454 w 3519411"/>
              <a:gd name="connsiteY871" fmla="*/ 2110263 h 3499511"/>
              <a:gd name="connsiteX872" fmla="*/ 2587962 w 3519411"/>
              <a:gd name="connsiteY872" fmla="*/ 2110263 h 3499511"/>
              <a:gd name="connsiteX873" fmla="*/ 2587962 w 3519411"/>
              <a:gd name="connsiteY873" fmla="*/ 2105495 h 3499511"/>
              <a:gd name="connsiteX874" fmla="*/ 2616454 w 3519411"/>
              <a:gd name="connsiteY874" fmla="*/ 2105495 h 3499511"/>
              <a:gd name="connsiteX875" fmla="*/ 2616454 w 3519411"/>
              <a:gd name="connsiteY875" fmla="*/ 2082621 h 3499511"/>
              <a:gd name="connsiteX876" fmla="*/ 2587962 w 3519411"/>
              <a:gd name="connsiteY876" fmla="*/ 2082621 h 3499511"/>
              <a:gd name="connsiteX877" fmla="*/ 2587962 w 3519411"/>
              <a:gd name="connsiteY877" fmla="*/ 2077853 h 3499511"/>
              <a:gd name="connsiteX878" fmla="*/ 2616454 w 3519411"/>
              <a:gd name="connsiteY878" fmla="*/ 2077853 h 3499511"/>
              <a:gd name="connsiteX879" fmla="*/ 2616454 w 3519411"/>
              <a:gd name="connsiteY879" fmla="*/ 2054980 h 3499511"/>
              <a:gd name="connsiteX880" fmla="*/ 2587962 w 3519411"/>
              <a:gd name="connsiteY880" fmla="*/ 2054980 h 3499511"/>
              <a:gd name="connsiteX881" fmla="*/ 2587962 w 3519411"/>
              <a:gd name="connsiteY881" fmla="*/ 2050211 h 3499511"/>
              <a:gd name="connsiteX882" fmla="*/ 2616454 w 3519411"/>
              <a:gd name="connsiteY882" fmla="*/ 2050211 h 3499511"/>
              <a:gd name="connsiteX883" fmla="*/ 2616454 w 3519411"/>
              <a:gd name="connsiteY883" fmla="*/ 2027338 h 3499511"/>
              <a:gd name="connsiteX884" fmla="*/ 2587962 w 3519411"/>
              <a:gd name="connsiteY884" fmla="*/ 2027338 h 3499511"/>
              <a:gd name="connsiteX885" fmla="*/ 2587962 w 3519411"/>
              <a:gd name="connsiteY885" fmla="*/ 2022570 h 3499511"/>
              <a:gd name="connsiteX886" fmla="*/ 2616454 w 3519411"/>
              <a:gd name="connsiteY886" fmla="*/ 2022570 h 3499511"/>
              <a:gd name="connsiteX887" fmla="*/ 2616454 w 3519411"/>
              <a:gd name="connsiteY887" fmla="*/ 1999696 h 3499511"/>
              <a:gd name="connsiteX888" fmla="*/ 2587962 w 3519411"/>
              <a:gd name="connsiteY888" fmla="*/ 1999696 h 3499511"/>
              <a:gd name="connsiteX889" fmla="*/ 2587962 w 3519411"/>
              <a:gd name="connsiteY889" fmla="*/ 1994928 h 3499511"/>
              <a:gd name="connsiteX890" fmla="*/ 2616454 w 3519411"/>
              <a:gd name="connsiteY890" fmla="*/ 1994928 h 3499511"/>
              <a:gd name="connsiteX891" fmla="*/ 2616454 w 3519411"/>
              <a:gd name="connsiteY891" fmla="*/ 1972054 h 3499511"/>
              <a:gd name="connsiteX892" fmla="*/ 2587962 w 3519411"/>
              <a:gd name="connsiteY892" fmla="*/ 1972054 h 3499511"/>
              <a:gd name="connsiteX893" fmla="*/ 2587962 w 3519411"/>
              <a:gd name="connsiteY893" fmla="*/ 1967286 h 3499511"/>
              <a:gd name="connsiteX894" fmla="*/ 2616454 w 3519411"/>
              <a:gd name="connsiteY894" fmla="*/ 1967286 h 3499511"/>
              <a:gd name="connsiteX895" fmla="*/ 2616454 w 3519411"/>
              <a:gd name="connsiteY895" fmla="*/ 1944413 h 3499511"/>
              <a:gd name="connsiteX896" fmla="*/ 2587962 w 3519411"/>
              <a:gd name="connsiteY896" fmla="*/ 1944413 h 3499511"/>
              <a:gd name="connsiteX897" fmla="*/ 2587962 w 3519411"/>
              <a:gd name="connsiteY897" fmla="*/ 1939644 h 3499511"/>
              <a:gd name="connsiteX898" fmla="*/ 2616454 w 3519411"/>
              <a:gd name="connsiteY898" fmla="*/ 1939644 h 3499511"/>
              <a:gd name="connsiteX899" fmla="*/ 2616454 w 3519411"/>
              <a:gd name="connsiteY899" fmla="*/ 1916771 h 3499511"/>
              <a:gd name="connsiteX900" fmla="*/ 2587962 w 3519411"/>
              <a:gd name="connsiteY900" fmla="*/ 1916771 h 3499511"/>
              <a:gd name="connsiteX901" fmla="*/ 2587962 w 3519411"/>
              <a:gd name="connsiteY901" fmla="*/ 1912003 h 3499511"/>
              <a:gd name="connsiteX902" fmla="*/ 2616454 w 3519411"/>
              <a:gd name="connsiteY902" fmla="*/ 1912003 h 3499511"/>
              <a:gd name="connsiteX903" fmla="*/ 2616454 w 3519411"/>
              <a:gd name="connsiteY903" fmla="*/ 1889129 h 3499511"/>
              <a:gd name="connsiteX904" fmla="*/ 2587962 w 3519411"/>
              <a:gd name="connsiteY904" fmla="*/ 1889129 h 3499511"/>
              <a:gd name="connsiteX905" fmla="*/ 2587962 w 3519411"/>
              <a:gd name="connsiteY905" fmla="*/ 1884361 h 3499511"/>
              <a:gd name="connsiteX906" fmla="*/ 2616454 w 3519411"/>
              <a:gd name="connsiteY906" fmla="*/ 1884361 h 3499511"/>
              <a:gd name="connsiteX907" fmla="*/ 2616454 w 3519411"/>
              <a:gd name="connsiteY907" fmla="*/ 1861488 h 3499511"/>
              <a:gd name="connsiteX908" fmla="*/ 2587962 w 3519411"/>
              <a:gd name="connsiteY908" fmla="*/ 1861488 h 3499511"/>
              <a:gd name="connsiteX909" fmla="*/ 2587962 w 3519411"/>
              <a:gd name="connsiteY909" fmla="*/ 1856719 h 3499511"/>
              <a:gd name="connsiteX910" fmla="*/ 2616454 w 3519411"/>
              <a:gd name="connsiteY910" fmla="*/ 1856719 h 3499511"/>
              <a:gd name="connsiteX911" fmla="*/ 2616454 w 3519411"/>
              <a:gd name="connsiteY911" fmla="*/ 1833846 h 3499511"/>
              <a:gd name="connsiteX912" fmla="*/ 2587962 w 3519411"/>
              <a:gd name="connsiteY912" fmla="*/ 1833846 h 3499511"/>
              <a:gd name="connsiteX913" fmla="*/ 2587962 w 3519411"/>
              <a:gd name="connsiteY913" fmla="*/ 1829078 h 3499511"/>
              <a:gd name="connsiteX914" fmla="*/ 2616454 w 3519411"/>
              <a:gd name="connsiteY914" fmla="*/ 1829078 h 3499511"/>
              <a:gd name="connsiteX915" fmla="*/ 2616454 w 3519411"/>
              <a:gd name="connsiteY915" fmla="*/ 1806204 h 3499511"/>
              <a:gd name="connsiteX916" fmla="*/ 2587962 w 3519411"/>
              <a:gd name="connsiteY916" fmla="*/ 1806204 h 3499511"/>
              <a:gd name="connsiteX917" fmla="*/ 2587962 w 3519411"/>
              <a:gd name="connsiteY917" fmla="*/ 1801436 h 3499511"/>
              <a:gd name="connsiteX918" fmla="*/ 2616454 w 3519411"/>
              <a:gd name="connsiteY918" fmla="*/ 1801436 h 3499511"/>
              <a:gd name="connsiteX919" fmla="*/ 2616454 w 3519411"/>
              <a:gd name="connsiteY919" fmla="*/ 1778563 h 3499511"/>
              <a:gd name="connsiteX920" fmla="*/ 2587962 w 3519411"/>
              <a:gd name="connsiteY920" fmla="*/ 1778563 h 3499511"/>
              <a:gd name="connsiteX921" fmla="*/ 2587962 w 3519411"/>
              <a:gd name="connsiteY921" fmla="*/ 1773794 h 3499511"/>
              <a:gd name="connsiteX922" fmla="*/ 2616454 w 3519411"/>
              <a:gd name="connsiteY922" fmla="*/ 1773794 h 3499511"/>
              <a:gd name="connsiteX923" fmla="*/ 2616454 w 3519411"/>
              <a:gd name="connsiteY923" fmla="*/ 1750921 h 3499511"/>
              <a:gd name="connsiteX924" fmla="*/ 2587962 w 3519411"/>
              <a:gd name="connsiteY924" fmla="*/ 1750921 h 3499511"/>
              <a:gd name="connsiteX925" fmla="*/ 2587962 w 3519411"/>
              <a:gd name="connsiteY925" fmla="*/ 1746153 h 3499511"/>
              <a:gd name="connsiteX926" fmla="*/ 2616454 w 3519411"/>
              <a:gd name="connsiteY926" fmla="*/ 1746153 h 3499511"/>
              <a:gd name="connsiteX927" fmla="*/ 2616454 w 3519411"/>
              <a:gd name="connsiteY927" fmla="*/ 1723279 h 3499511"/>
              <a:gd name="connsiteX928" fmla="*/ 2587962 w 3519411"/>
              <a:gd name="connsiteY928" fmla="*/ 1723279 h 3499511"/>
              <a:gd name="connsiteX929" fmla="*/ 2587962 w 3519411"/>
              <a:gd name="connsiteY929" fmla="*/ 1718511 h 3499511"/>
              <a:gd name="connsiteX930" fmla="*/ 2616454 w 3519411"/>
              <a:gd name="connsiteY930" fmla="*/ 1718511 h 3499511"/>
              <a:gd name="connsiteX931" fmla="*/ 2616454 w 3519411"/>
              <a:gd name="connsiteY931" fmla="*/ 1695637 h 3499511"/>
              <a:gd name="connsiteX932" fmla="*/ 2587962 w 3519411"/>
              <a:gd name="connsiteY932" fmla="*/ 1695637 h 3499511"/>
              <a:gd name="connsiteX933" fmla="*/ 2587962 w 3519411"/>
              <a:gd name="connsiteY933" fmla="*/ 1690869 h 3499511"/>
              <a:gd name="connsiteX934" fmla="*/ 2616454 w 3519411"/>
              <a:gd name="connsiteY934" fmla="*/ 1690869 h 3499511"/>
              <a:gd name="connsiteX935" fmla="*/ 2616454 w 3519411"/>
              <a:gd name="connsiteY935" fmla="*/ 1667996 h 3499511"/>
              <a:gd name="connsiteX936" fmla="*/ 2587962 w 3519411"/>
              <a:gd name="connsiteY936" fmla="*/ 1667996 h 3499511"/>
              <a:gd name="connsiteX937" fmla="*/ 2587962 w 3519411"/>
              <a:gd name="connsiteY937" fmla="*/ 1663227 h 3499511"/>
              <a:gd name="connsiteX938" fmla="*/ 2616454 w 3519411"/>
              <a:gd name="connsiteY938" fmla="*/ 1663227 h 3499511"/>
              <a:gd name="connsiteX939" fmla="*/ 2616454 w 3519411"/>
              <a:gd name="connsiteY939" fmla="*/ 1640354 h 3499511"/>
              <a:gd name="connsiteX940" fmla="*/ 2587962 w 3519411"/>
              <a:gd name="connsiteY940" fmla="*/ 1640354 h 3499511"/>
              <a:gd name="connsiteX941" fmla="*/ 2587962 w 3519411"/>
              <a:gd name="connsiteY941" fmla="*/ 1635586 h 3499511"/>
              <a:gd name="connsiteX942" fmla="*/ 2616454 w 3519411"/>
              <a:gd name="connsiteY942" fmla="*/ 1635586 h 3499511"/>
              <a:gd name="connsiteX943" fmla="*/ 2616454 w 3519411"/>
              <a:gd name="connsiteY943" fmla="*/ 1612712 h 3499511"/>
              <a:gd name="connsiteX944" fmla="*/ 2587962 w 3519411"/>
              <a:gd name="connsiteY944" fmla="*/ 1612712 h 3499511"/>
              <a:gd name="connsiteX945" fmla="*/ 2587962 w 3519411"/>
              <a:gd name="connsiteY945" fmla="*/ 1607944 h 3499511"/>
              <a:gd name="connsiteX946" fmla="*/ 2616454 w 3519411"/>
              <a:gd name="connsiteY946" fmla="*/ 1607944 h 3499511"/>
              <a:gd name="connsiteX947" fmla="*/ 2616454 w 3519411"/>
              <a:gd name="connsiteY947" fmla="*/ 1585071 h 3499511"/>
              <a:gd name="connsiteX948" fmla="*/ 2587962 w 3519411"/>
              <a:gd name="connsiteY948" fmla="*/ 1585071 h 3499511"/>
              <a:gd name="connsiteX949" fmla="*/ 2587962 w 3519411"/>
              <a:gd name="connsiteY949" fmla="*/ 1580302 h 3499511"/>
              <a:gd name="connsiteX950" fmla="*/ 2616454 w 3519411"/>
              <a:gd name="connsiteY950" fmla="*/ 1580302 h 3499511"/>
              <a:gd name="connsiteX951" fmla="*/ 2616454 w 3519411"/>
              <a:gd name="connsiteY951" fmla="*/ 1557429 h 3499511"/>
              <a:gd name="connsiteX952" fmla="*/ 2587962 w 3519411"/>
              <a:gd name="connsiteY952" fmla="*/ 1557429 h 3499511"/>
              <a:gd name="connsiteX953" fmla="*/ 2587962 w 3519411"/>
              <a:gd name="connsiteY953" fmla="*/ 1552661 h 3499511"/>
              <a:gd name="connsiteX954" fmla="*/ 2616454 w 3519411"/>
              <a:gd name="connsiteY954" fmla="*/ 1552661 h 3499511"/>
              <a:gd name="connsiteX955" fmla="*/ 2616454 w 3519411"/>
              <a:gd name="connsiteY955" fmla="*/ 1529787 h 3499511"/>
              <a:gd name="connsiteX956" fmla="*/ 2587962 w 3519411"/>
              <a:gd name="connsiteY956" fmla="*/ 1529787 h 3499511"/>
              <a:gd name="connsiteX957" fmla="*/ 2587962 w 3519411"/>
              <a:gd name="connsiteY957" fmla="*/ 1525019 h 3499511"/>
              <a:gd name="connsiteX958" fmla="*/ 2616454 w 3519411"/>
              <a:gd name="connsiteY958" fmla="*/ 1525019 h 3499511"/>
              <a:gd name="connsiteX959" fmla="*/ 2616454 w 3519411"/>
              <a:gd name="connsiteY959" fmla="*/ 1502146 h 3499511"/>
              <a:gd name="connsiteX960" fmla="*/ 2587962 w 3519411"/>
              <a:gd name="connsiteY960" fmla="*/ 1502146 h 3499511"/>
              <a:gd name="connsiteX961" fmla="*/ 2587962 w 3519411"/>
              <a:gd name="connsiteY961" fmla="*/ 1497377 h 3499511"/>
              <a:gd name="connsiteX962" fmla="*/ 2616454 w 3519411"/>
              <a:gd name="connsiteY962" fmla="*/ 1497377 h 3499511"/>
              <a:gd name="connsiteX963" fmla="*/ 2616454 w 3519411"/>
              <a:gd name="connsiteY963" fmla="*/ 1474504 h 3499511"/>
              <a:gd name="connsiteX964" fmla="*/ 2587962 w 3519411"/>
              <a:gd name="connsiteY964" fmla="*/ 1474504 h 3499511"/>
              <a:gd name="connsiteX965" fmla="*/ 2587962 w 3519411"/>
              <a:gd name="connsiteY965" fmla="*/ 1469736 h 3499511"/>
              <a:gd name="connsiteX966" fmla="*/ 2616454 w 3519411"/>
              <a:gd name="connsiteY966" fmla="*/ 1469736 h 3499511"/>
              <a:gd name="connsiteX967" fmla="*/ 2616454 w 3519411"/>
              <a:gd name="connsiteY967" fmla="*/ 1446862 h 3499511"/>
              <a:gd name="connsiteX968" fmla="*/ 2587962 w 3519411"/>
              <a:gd name="connsiteY968" fmla="*/ 1446862 h 3499511"/>
              <a:gd name="connsiteX969" fmla="*/ 2587962 w 3519411"/>
              <a:gd name="connsiteY969" fmla="*/ 1442094 h 3499511"/>
              <a:gd name="connsiteX970" fmla="*/ 2616454 w 3519411"/>
              <a:gd name="connsiteY970" fmla="*/ 1442094 h 3499511"/>
              <a:gd name="connsiteX971" fmla="*/ 2616454 w 3519411"/>
              <a:gd name="connsiteY971" fmla="*/ 1419220 h 3499511"/>
              <a:gd name="connsiteX972" fmla="*/ 2587962 w 3519411"/>
              <a:gd name="connsiteY972" fmla="*/ 1419220 h 3499511"/>
              <a:gd name="connsiteX973" fmla="*/ 2587962 w 3519411"/>
              <a:gd name="connsiteY973" fmla="*/ 1414452 h 3499511"/>
              <a:gd name="connsiteX974" fmla="*/ 2616454 w 3519411"/>
              <a:gd name="connsiteY974" fmla="*/ 1414452 h 3499511"/>
              <a:gd name="connsiteX975" fmla="*/ 2616454 w 3519411"/>
              <a:gd name="connsiteY975" fmla="*/ 1391579 h 3499511"/>
              <a:gd name="connsiteX976" fmla="*/ 2587962 w 3519411"/>
              <a:gd name="connsiteY976" fmla="*/ 1391579 h 3499511"/>
              <a:gd name="connsiteX977" fmla="*/ 2587962 w 3519411"/>
              <a:gd name="connsiteY977" fmla="*/ 1386811 h 3499511"/>
              <a:gd name="connsiteX978" fmla="*/ 2616454 w 3519411"/>
              <a:gd name="connsiteY978" fmla="*/ 1386811 h 3499511"/>
              <a:gd name="connsiteX979" fmla="*/ 2616454 w 3519411"/>
              <a:gd name="connsiteY979" fmla="*/ 1363937 h 3499511"/>
              <a:gd name="connsiteX980" fmla="*/ 2587962 w 3519411"/>
              <a:gd name="connsiteY980" fmla="*/ 1363937 h 3499511"/>
              <a:gd name="connsiteX981" fmla="*/ 2587962 w 3519411"/>
              <a:gd name="connsiteY981" fmla="*/ 1359169 h 3499511"/>
              <a:gd name="connsiteX982" fmla="*/ 2616454 w 3519411"/>
              <a:gd name="connsiteY982" fmla="*/ 1359169 h 3499511"/>
              <a:gd name="connsiteX983" fmla="*/ 2616454 w 3519411"/>
              <a:gd name="connsiteY983" fmla="*/ 1336295 h 3499511"/>
              <a:gd name="connsiteX984" fmla="*/ 2587962 w 3519411"/>
              <a:gd name="connsiteY984" fmla="*/ 1336295 h 3499511"/>
              <a:gd name="connsiteX985" fmla="*/ 2587962 w 3519411"/>
              <a:gd name="connsiteY985" fmla="*/ 1331527 h 3499511"/>
              <a:gd name="connsiteX986" fmla="*/ 2616454 w 3519411"/>
              <a:gd name="connsiteY986" fmla="*/ 1331527 h 3499511"/>
              <a:gd name="connsiteX987" fmla="*/ 2616454 w 3519411"/>
              <a:gd name="connsiteY987" fmla="*/ 1308654 h 3499511"/>
              <a:gd name="connsiteX988" fmla="*/ 2587962 w 3519411"/>
              <a:gd name="connsiteY988" fmla="*/ 1308654 h 3499511"/>
              <a:gd name="connsiteX989" fmla="*/ 2587962 w 3519411"/>
              <a:gd name="connsiteY989" fmla="*/ 1303885 h 3499511"/>
              <a:gd name="connsiteX990" fmla="*/ 2616454 w 3519411"/>
              <a:gd name="connsiteY990" fmla="*/ 1303885 h 3499511"/>
              <a:gd name="connsiteX991" fmla="*/ 2616454 w 3519411"/>
              <a:gd name="connsiteY991" fmla="*/ 1281012 h 3499511"/>
              <a:gd name="connsiteX992" fmla="*/ 2587962 w 3519411"/>
              <a:gd name="connsiteY992" fmla="*/ 1281012 h 3499511"/>
              <a:gd name="connsiteX993" fmla="*/ 2587962 w 3519411"/>
              <a:gd name="connsiteY993" fmla="*/ 1276244 h 3499511"/>
              <a:gd name="connsiteX994" fmla="*/ 2616454 w 3519411"/>
              <a:gd name="connsiteY994" fmla="*/ 1276244 h 3499511"/>
              <a:gd name="connsiteX995" fmla="*/ 2616454 w 3519411"/>
              <a:gd name="connsiteY995" fmla="*/ 1248602 h 3499511"/>
              <a:gd name="connsiteX996" fmla="*/ 2289187 w 3519411"/>
              <a:gd name="connsiteY996" fmla="*/ 1248602 h 3499511"/>
              <a:gd name="connsiteX997" fmla="*/ 2289187 w 3519411"/>
              <a:gd name="connsiteY997" fmla="*/ 1276244 h 3499511"/>
              <a:gd name="connsiteX998" fmla="*/ 2301506 w 3519411"/>
              <a:gd name="connsiteY998" fmla="*/ 1276244 h 3499511"/>
              <a:gd name="connsiteX999" fmla="*/ 2301506 w 3519411"/>
              <a:gd name="connsiteY999" fmla="*/ 1281012 h 3499511"/>
              <a:gd name="connsiteX1000" fmla="*/ 2289187 w 3519411"/>
              <a:gd name="connsiteY1000" fmla="*/ 1281012 h 3499511"/>
              <a:gd name="connsiteX1001" fmla="*/ 2289187 w 3519411"/>
              <a:gd name="connsiteY1001" fmla="*/ 1303885 h 3499511"/>
              <a:gd name="connsiteX1002" fmla="*/ 2301506 w 3519411"/>
              <a:gd name="connsiteY1002" fmla="*/ 1303885 h 3499511"/>
              <a:gd name="connsiteX1003" fmla="*/ 2301506 w 3519411"/>
              <a:gd name="connsiteY1003" fmla="*/ 1308654 h 3499511"/>
              <a:gd name="connsiteX1004" fmla="*/ 2289187 w 3519411"/>
              <a:gd name="connsiteY1004" fmla="*/ 1308654 h 3499511"/>
              <a:gd name="connsiteX1005" fmla="*/ 2289187 w 3519411"/>
              <a:gd name="connsiteY1005" fmla="*/ 1331527 h 3499511"/>
              <a:gd name="connsiteX1006" fmla="*/ 2301506 w 3519411"/>
              <a:gd name="connsiteY1006" fmla="*/ 1331527 h 3499511"/>
              <a:gd name="connsiteX1007" fmla="*/ 2301506 w 3519411"/>
              <a:gd name="connsiteY1007" fmla="*/ 1336295 h 3499511"/>
              <a:gd name="connsiteX1008" fmla="*/ 2289187 w 3519411"/>
              <a:gd name="connsiteY1008" fmla="*/ 1336295 h 3499511"/>
              <a:gd name="connsiteX1009" fmla="*/ 2289187 w 3519411"/>
              <a:gd name="connsiteY1009" fmla="*/ 1359169 h 3499511"/>
              <a:gd name="connsiteX1010" fmla="*/ 2301506 w 3519411"/>
              <a:gd name="connsiteY1010" fmla="*/ 1359169 h 3499511"/>
              <a:gd name="connsiteX1011" fmla="*/ 2301506 w 3519411"/>
              <a:gd name="connsiteY1011" fmla="*/ 1363937 h 3499511"/>
              <a:gd name="connsiteX1012" fmla="*/ 2289187 w 3519411"/>
              <a:gd name="connsiteY1012" fmla="*/ 1363937 h 3499511"/>
              <a:gd name="connsiteX1013" fmla="*/ 2289187 w 3519411"/>
              <a:gd name="connsiteY1013" fmla="*/ 1386811 h 3499511"/>
              <a:gd name="connsiteX1014" fmla="*/ 2301506 w 3519411"/>
              <a:gd name="connsiteY1014" fmla="*/ 1386811 h 3499511"/>
              <a:gd name="connsiteX1015" fmla="*/ 2301506 w 3519411"/>
              <a:gd name="connsiteY1015" fmla="*/ 1391579 h 3499511"/>
              <a:gd name="connsiteX1016" fmla="*/ 2289187 w 3519411"/>
              <a:gd name="connsiteY1016" fmla="*/ 1391579 h 3499511"/>
              <a:gd name="connsiteX1017" fmla="*/ 2289187 w 3519411"/>
              <a:gd name="connsiteY1017" fmla="*/ 1414452 h 3499511"/>
              <a:gd name="connsiteX1018" fmla="*/ 2301506 w 3519411"/>
              <a:gd name="connsiteY1018" fmla="*/ 1414452 h 3499511"/>
              <a:gd name="connsiteX1019" fmla="*/ 2301506 w 3519411"/>
              <a:gd name="connsiteY1019" fmla="*/ 1419220 h 3499511"/>
              <a:gd name="connsiteX1020" fmla="*/ 2289187 w 3519411"/>
              <a:gd name="connsiteY1020" fmla="*/ 1419220 h 3499511"/>
              <a:gd name="connsiteX1021" fmla="*/ 2289187 w 3519411"/>
              <a:gd name="connsiteY1021" fmla="*/ 1442094 h 3499511"/>
              <a:gd name="connsiteX1022" fmla="*/ 2301506 w 3519411"/>
              <a:gd name="connsiteY1022" fmla="*/ 1442094 h 3499511"/>
              <a:gd name="connsiteX1023" fmla="*/ 2301506 w 3519411"/>
              <a:gd name="connsiteY1023" fmla="*/ 1446862 h 3499511"/>
              <a:gd name="connsiteX1024" fmla="*/ 2289187 w 3519411"/>
              <a:gd name="connsiteY1024" fmla="*/ 1446862 h 3499511"/>
              <a:gd name="connsiteX1025" fmla="*/ 2289187 w 3519411"/>
              <a:gd name="connsiteY1025" fmla="*/ 1469736 h 3499511"/>
              <a:gd name="connsiteX1026" fmla="*/ 2301506 w 3519411"/>
              <a:gd name="connsiteY1026" fmla="*/ 1469736 h 3499511"/>
              <a:gd name="connsiteX1027" fmla="*/ 2301506 w 3519411"/>
              <a:gd name="connsiteY1027" fmla="*/ 1474504 h 3499511"/>
              <a:gd name="connsiteX1028" fmla="*/ 2289187 w 3519411"/>
              <a:gd name="connsiteY1028" fmla="*/ 1474504 h 3499511"/>
              <a:gd name="connsiteX1029" fmla="*/ 2289187 w 3519411"/>
              <a:gd name="connsiteY1029" fmla="*/ 1497377 h 3499511"/>
              <a:gd name="connsiteX1030" fmla="*/ 2301506 w 3519411"/>
              <a:gd name="connsiteY1030" fmla="*/ 1497377 h 3499511"/>
              <a:gd name="connsiteX1031" fmla="*/ 2301506 w 3519411"/>
              <a:gd name="connsiteY1031" fmla="*/ 1502146 h 3499511"/>
              <a:gd name="connsiteX1032" fmla="*/ 2289187 w 3519411"/>
              <a:gd name="connsiteY1032" fmla="*/ 1502146 h 3499511"/>
              <a:gd name="connsiteX1033" fmla="*/ 2289187 w 3519411"/>
              <a:gd name="connsiteY1033" fmla="*/ 1525019 h 3499511"/>
              <a:gd name="connsiteX1034" fmla="*/ 2301506 w 3519411"/>
              <a:gd name="connsiteY1034" fmla="*/ 1525019 h 3499511"/>
              <a:gd name="connsiteX1035" fmla="*/ 2301506 w 3519411"/>
              <a:gd name="connsiteY1035" fmla="*/ 1529787 h 3499511"/>
              <a:gd name="connsiteX1036" fmla="*/ 2289187 w 3519411"/>
              <a:gd name="connsiteY1036" fmla="*/ 1529787 h 3499511"/>
              <a:gd name="connsiteX1037" fmla="*/ 2289187 w 3519411"/>
              <a:gd name="connsiteY1037" fmla="*/ 1552661 h 3499511"/>
              <a:gd name="connsiteX1038" fmla="*/ 2301506 w 3519411"/>
              <a:gd name="connsiteY1038" fmla="*/ 1552661 h 3499511"/>
              <a:gd name="connsiteX1039" fmla="*/ 2301506 w 3519411"/>
              <a:gd name="connsiteY1039" fmla="*/ 1557429 h 3499511"/>
              <a:gd name="connsiteX1040" fmla="*/ 2289187 w 3519411"/>
              <a:gd name="connsiteY1040" fmla="*/ 1557429 h 3499511"/>
              <a:gd name="connsiteX1041" fmla="*/ 2289187 w 3519411"/>
              <a:gd name="connsiteY1041" fmla="*/ 1580302 h 3499511"/>
              <a:gd name="connsiteX1042" fmla="*/ 2301506 w 3519411"/>
              <a:gd name="connsiteY1042" fmla="*/ 1580302 h 3499511"/>
              <a:gd name="connsiteX1043" fmla="*/ 2301506 w 3519411"/>
              <a:gd name="connsiteY1043" fmla="*/ 1585071 h 3499511"/>
              <a:gd name="connsiteX1044" fmla="*/ 2289187 w 3519411"/>
              <a:gd name="connsiteY1044" fmla="*/ 1585071 h 3499511"/>
              <a:gd name="connsiteX1045" fmla="*/ 2289187 w 3519411"/>
              <a:gd name="connsiteY1045" fmla="*/ 1607944 h 3499511"/>
              <a:gd name="connsiteX1046" fmla="*/ 2301506 w 3519411"/>
              <a:gd name="connsiteY1046" fmla="*/ 1607944 h 3499511"/>
              <a:gd name="connsiteX1047" fmla="*/ 2301506 w 3519411"/>
              <a:gd name="connsiteY1047" fmla="*/ 1612712 h 3499511"/>
              <a:gd name="connsiteX1048" fmla="*/ 2289187 w 3519411"/>
              <a:gd name="connsiteY1048" fmla="*/ 1612712 h 3499511"/>
              <a:gd name="connsiteX1049" fmla="*/ 2289187 w 3519411"/>
              <a:gd name="connsiteY1049" fmla="*/ 1635586 h 3499511"/>
              <a:gd name="connsiteX1050" fmla="*/ 2301506 w 3519411"/>
              <a:gd name="connsiteY1050" fmla="*/ 1635586 h 3499511"/>
              <a:gd name="connsiteX1051" fmla="*/ 2301506 w 3519411"/>
              <a:gd name="connsiteY1051" fmla="*/ 1640354 h 3499511"/>
              <a:gd name="connsiteX1052" fmla="*/ 2289187 w 3519411"/>
              <a:gd name="connsiteY1052" fmla="*/ 1640354 h 3499511"/>
              <a:gd name="connsiteX1053" fmla="*/ 2289187 w 3519411"/>
              <a:gd name="connsiteY1053" fmla="*/ 1663227 h 3499511"/>
              <a:gd name="connsiteX1054" fmla="*/ 2301506 w 3519411"/>
              <a:gd name="connsiteY1054" fmla="*/ 1663227 h 3499511"/>
              <a:gd name="connsiteX1055" fmla="*/ 2301506 w 3519411"/>
              <a:gd name="connsiteY1055" fmla="*/ 1667996 h 3499511"/>
              <a:gd name="connsiteX1056" fmla="*/ 2289187 w 3519411"/>
              <a:gd name="connsiteY1056" fmla="*/ 1667996 h 3499511"/>
              <a:gd name="connsiteX1057" fmla="*/ 2289187 w 3519411"/>
              <a:gd name="connsiteY1057" fmla="*/ 1690869 h 3499511"/>
              <a:gd name="connsiteX1058" fmla="*/ 2301506 w 3519411"/>
              <a:gd name="connsiteY1058" fmla="*/ 1690869 h 3499511"/>
              <a:gd name="connsiteX1059" fmla="*/ 2301506 w 3519411"/>
              <a:gd name="connsiteY1059" fmla="*/ 1695637 h 3499511"/>
              <a:gd name="connsiteX1060" fmla="*/ 2289187 w 3519411"/>
              <a:gd name="connsiteY1060" fmla="*/ 1695637 h 3499511"/>
              <a:gd name="connsiteX1061" fmla="*/ 2289187 w 3519411"/>
              <a:gd name="connsiteY1061" fmla="*/ 1718511 h 3499511"/>
              <a:gd name="connsiteX1062" fmla="*/ 2301506 w 3519411"/>
              <a:gd name="connsiteY1062" fmla="*/ 1718511 h 3499511"/>
              <a:gd name="connsiteX1063" fmla="*/ 2301506 w 3519411"/>
              <a:gd name="connsiteY1063" fmla="*/ 1723279 h 3499511"/>
              <a:gd name="connsiteX1064" fmla="*/ 2289187 w 3519411"/>
              <a:gd name="connsiteY1064" fmla="*/ 1723279 h 3499511"/>
              <a:gd name="connsiteX1065" fmla="*/ 2289187 w 3519411"/>
              <a:gd name="connsiteY1065" fmla="*/ 1746153 h 3499511"/>
              <a:gd name="connsiteX1066" fmla="*/ 2301506 w 3519411"/>
              <a:gd name="connsiteY1066" fmla="*/ 1746153 h 3499511"/>
              <a:gd name="connsiteX1067" fmla="*/ 2301506 w 3519411"/>
              <a:gd name="connsiteY1067" fmla="*/ 1750921 h 3499511"/>
              <a:gd name="connsiteX1068" fmla="*/ 2289187 w 3519411"/>
              <a:gd name="connsiteY1068" fmla="*/ 1750921 h 3499511"/>
              <a:gd name="connsiteX1069" fmla="*/ 2289187 w 3519411"/>
              <a:gd name="connsiteY1069" fmla="*/ 1773794 h 3499511"/>
              <a:gd name="connsiteX1070" fmla="*/ 2301506 w 3519411"/>
              <a:gd name="connsiteY1070" fmla="*/ 1773794 h 3499511"/>
              <a:gd name="connsiteX1071" fmla="*/ 2301506 w 3519411"/>
              <a:gd name="connsiteY1071" fmla="*/ 1778563 h 3499511"/>
              <a:gd name="connsiteX1072" fmla="*/ 2289187 w 3519411"/>
              <a:gd name="connsiteY1072" fmla="*/ 1778563 h 3499511"/>
              <a:gd name="connsiteX1073" fmla="*/ 2289187 w 3519411"/>
              <a:gd name="connsiteY1073" fmla="*/ 1801436 h 3499511"/>
              <a:gd name="connsiteX1074" fmla="*/ 2301506 w 3519411"/>
              <a:gd name="connsiteY1074" fmla="*/ 1801436 h 3499511"/>
              <a:gd name="connsiteX1075" fmla="*/ 2301506 w 3519411"/>
              <a:gd name="connsiteY1075" fmla="*/ 1806204 h 3499511"/>
              <a:gd name="connsiteX1076" fmla="*/ 2289187 w 3519411"/>
              <a:gd name="connsiteY1076" fmla="*/ 1806204 h 3499511"/>
              <a:gd name="connsiteX1077" fmla="*/ 2289187 w 3519411"/>
              <a:gd name="connsiteY1077" fmla="*/ 1829078 h 3499511"/>
              <a:gd name="connsiteX1078" fmla="*/ 2301506 w 3519411"/>
              <a:gd name="connsiteY1078" fmla="*/ 1829078 h 3499511"/>
              <a:gd name="connsiteX1079" fmla="*/ 2301506 w 3519411"/>
              <a:gd name="connsiteY1079" fmla="*/ 1833846 h 3499511"/>
              <a:gd name="connsiteX1080" fmla="*/ 2289187 w 3519411"/>
              <a:gd name="connsiteY1080" fmla="*/ 1833846 h 3499511"/>
              <a:gd name="connsiteX1081" fmla="*/ 2289187 w 3519411"/>
              <a:gd name="connsiteY1081" fmla="*/ 1856719 h 3499511"/>
              <a:gd name="connsiteX1082" fmla="*/ 2301506 w 3519411"/>
              <a:gd name="connsiteY1082" fmla="*/ 1856719 h 3499511"/>
              <a:gd name="connsiteX1083" fmla="*/ 2301506 w 3519411"/>
              <a:gd name="connsiteY1083" fmla="*/ 1861488 h 3499511"/>
              <a:gd name="connsiteX1084" fmla="*/ 2289187 w 3519411"/>
              <a:gd name="connsiteY1084" fmla="*/ 1861488 h 3499511"/>
              <a:gd name="connsiteX1085" fmla="*/ 2289187 w 3519411"/>
              <a:gd name="connsiteY1085" fmla="*/ 1884361 h 3499511"/>
              <a:gd name="connsiteX1086" fmla="*/ 2301506 w 3519411"/>
              <a:gd name="connsiteY1086" fmla="*/ 1884361 h 3499511"/>
              <a:gd name="connsiteX1087" fmla="*/ 2301506 w 3519411"/>
              <a:gd name="connsiteY1087" fmla="*/ 1889129 h 3499511"/>
              <a:gd name="connsiteX1088" fmla="*/ 2289187 w 3519411"/>
              <a:gd name="connsiteY1088" fmla="*/ 1889129 h 3499511"/>
              <a:gd name="connsiteX1089" fmla="*/ 2289187 w 3519411"/>
              <a:gd name="connsiteY1089" fmla="*/ 1912003 h 3499511"/>
              <a:gd name="connsiteX1090" fmla="*/ 2301506 w 3519411"/>
              <a:gd name="connsiteY1090" fmla="*/ 1912003 h 3499511"/>
              <a:gd name="connsiteX1091" fmla="*/ 2301506 w 3519411"/>
              <a:gd name="connsiteY1091" fmla="*/ 1916771 h 3499511"/>
              <a:gd name="connsiteX1092" fmla="*/ 2289187 w 3519411"/>
              <a:gd name="connsiteY1092" fmla="*/ 1916771 h 3499511"/>
              <a:gd name="connsiteX1093" fmla="*/ 2289187 w 3519411"/>
              <a:gd name="connsiteY1093" fmla="*/ 1939644 h 3499511"/>
              <a:gd name="connsiteX1094" fmla="*/ 2301506 w 3519411"/>
              <a:gd name="connsiteY1094" fmla="*/ 1939644 h 3499511"/>
              <a:gd name="connsiteX1095" fmla="*/ 2301506 w 3519411"/>
              <a:gd name="connsiteY1095" fmla="*/ 1944413 h 3499511"/>
              <a:gd name="connsiteX1096" fmla="*/ 2289187 w 3519411"/>
              <a:gd name="connsiteY1096" fmla="*/ 1944413 h 3499511"/>
              <a:gd name="connsiteX1097" fmla="*/ 2289187 w 3519411"/>
              <a:gd name="connsiteY1097" fmla="*/ 1967286 h 3499511"/>
              <a:gd name="connsiteX1098" fmla="*/ 2301506 w 3519411"/>
              <a:gd name="connsiteY1098" fmla="*/ 1967286 h 3499511"/>
              <a:gd name="connsiteX1099" fmla="*/ 2301506 w 3519411"/>
              <a:gd name="connsiteY1099" fmla="*/ 1972054 h 3499511"/>
              <a:gd name="connsiteX1100" fmla="*/ 2289187 w 3519411"/>
              <a:gd name="connsiteY1100" fmla="*/ 1972054 h 3499511"/>
              <a:gd name="connsiteX1101" fmla="*/ 2289187 w 3519411"/>
              <a:gd name="connsiteY1101" fmla="*/ 1994928 h 3499511"/>
              <a:gd name="connsiteX1102" fmla="*/ 2301506 w 3519411"/>
              <a:gd name="connsiteY1102" fmla="*/ 1994928 h 3499511"/>
              <a:gd name="connsiteX1103" fmla="*/ 2301506 w 3519411"/>
              <a:gd name="connsiteY1103" fmla="*/ 1999696 h 3499511"/>
              <a:gd name="connsiteX1104" fmla="*/ 2289187 w 3519411"/>
              <a:gd name="connsiteY1104" fmla="*/ 1999696 h 3499511"/>
              <a:gd name="connsiteX1105" fmla="*/ 2289187 w 3519411"/>
              <a:gd name="connsiteY1105" fmla="*/ 2022570 h 3499511"/>
              <a:gd name="connsiteX1106" fmla="*/ 2301506 w 3519411"/>
              <a:gd name="connsiteY1106" fmla="*/ 2022570 h 3499511"/>
              <a:gd name="connsiteX1107" fmla="*/ 2301506 w 3519411"/>
              <a:gd name="connsiteY1107" fmla="*/ 2027338 h 3499511"/>
              <a:gd name="connsiteX1108" fmla="*/ 2289187 w 3519411"/>
              <a:gd name="connsiteY1108" fmla="*/ 2027338 h 3499511"/>
              <a:gd name="connsiteX1109" fmla="*/ 2289187 w 3519411"/>
              <a:gd name="connsiteY1109" fmla="*/ 2050211 h 3499511"/>
              <a:gd name="connsiteX1110" fmla="*/ 2301506 w 3519411"/>
              <a:gd name="connsiteY1110" fmla="*/ 2050211 h 3499511"/>
              <a:gd name="connsiteX1111" fmla="*/ 2301506 w 3519411"/>
              <a:gd name="connsiteY1111" fmla="*/ 2054980 h 3499511"/>
              <a:gd name="connsiteX1112" fmla="*/ 2289187 w 3519411"/>
              <a:gd name="connsiteY1112" fmla="*/ 2054980 h 3499511"/>
              <a:gd name="connsiteX1113" fmla="*/ 2289187 w 3519411"/>
              <a:gd name="connsiteY1113" fmla="*/ 2077853 h 3499511"/>
              <a:gd name="connsiteX1114" fmla="*/ 2301506 w 3519411"/>
              <a:gd name="connsiteY1114" fmla="*/ 2077853 h 3499511"/>
              <a:gd name="connsiteX1115" fmla="*/ 2301506 w 3519411"/>
              <a:gd name="connsiteY1115" fmla="*/ 2082621 h 3499511"/>
              <a:gd name="connsiteX1116" fmla="*/ 2289187 w 3519411"/>
              <a:gd name="connsiteY1116" fmla="*/ 2082621 h 3499511"/>
              <a:gd name="connsiteX1117" fmla="*/ 2289187 w 3519411"/>
              <a:gd name="connsiteY1117" fmla="*/ 2105495 h 3499511"/>
              <a:gd name="connsiteX1118" fmla="*/ 2301506 w 3519411"/>
              <a:gd name="connsiteY1118" fmla="*/ 2105495 h 3499511"/>
              <a:gd name="connsiteX1119" fmla="*/ 2301506 w 3519411"/>
              <a:gd name="connsiteY1119" fmla="*/ 2110263 h 3499511"/>
              <a:gd name="connsiteX1120" fmla="*/ 2289187 w 3519411"/>
              <a:gd name="connsiteY1120" fmla="*/ 2110263 h 3499511"/>
              <a:gd name="connsiteX1121" fmla="*/ 2289187 w 3519411"/>
              <a:gd name="connsiteY1121" fmla="*/ 2133136 h 3499511"/>
              <a:gd name="connsiteX1122" fmla="*/ 2301506 w 3519411"/>
              <a:gd name="connsiteY1122" fmla="*/ 2133136 h 3499511"/>
              <a:gd name="connsiteX1123" fmla="*/ 2301506 w 3519411"/>
              <a:gd name="connsiteY1123" fmla="*/ 2137905 h 3499511"/>
              <a:gd name="connsiteX1124" fmla="*/ 2289187 w 3519411"/>
              <a:gd name="connsiteY1124" fmla="*/ 2137905 h 3499511"/>
              <a:gd name="connsiteX1125" fmla="*/ 2289187 w 3519411"/>
              <a:gd name="connsiteY1125" fmla="*/ 2160778 h 3499511"/>
              <a:gd name="connsiteX1126" fmla="*/ 2301506 w 3519411"/>
              <a:gd name="connsiteY1126" fmla="*/ 2160778 h 3499511"/>
              <a:gd name="connsiteX1127" fmla="*/ 2301506 w 3519411"/>
              <a:gd name="connsiteY1127" fmla="*/ 2165546 h 3499511"/>
              <a:gd name="connsiteX1128" fmla="*/ 2289187 w 3519411"/>
              <a:gd name="connsiteY1128" fmla="*/ 2165546 h 3499511"/>
              <a:gd name="connsiteX1129" fmla="*/ 2289187 w 3519411"/>
              <a:gd name="connsiteY1129" fmla="*/ 2188420 h 3499511"/>
              <a:gd name="connsiteX1130" fmla="*/ 2301506 w 3519411"/>
              <a:gd name="connsiteY1130" fmla="*/ 2188420 h 3499511"/>
              <a:gd name="connsiteX1131" fmla="*/ 2301506 w 3519411"/>
              <a:gd name="connsiteY1131" fmla="*/ 2193188 h 3499511"/>
              <a:gd name="connsiteX1132" fmla="*/ 2289187 w 3519411"/>
              <a:gd name="connsiteY1132" fmla="*/ 2193188 h 3499511"/>
              <a:gd name="connsiteX1133" fmla="*/ 2289187 w 3519411"/>
              <a:gd name="connsiteY1133" fmla="*/ 2220830 h 3499511"/>
              <a:gd name="connsiteX1134" fmla="*/ 2312760 w 3519411"/>
              <a:gd name="connsiteY1134" fmla="*/ 2220830 h 3499511"/>
              <a:gd name="connsiteX1135" fmla="*/ 2312760 w 3519411"/>
              <a:gd name="connsiteY1135" fmla="*/ 2216829 h 3499511"/>
              <a:gd name="connsiteX1136" fmla="*/ 2301506 w 3519411"/>
              <a:gd name="connsiteY1136" fmla="*/ 2216829 h 3499511"/>
              <a:gd name="connsiteX1137" fmla="*/ 2301506 w 3519411"/>
              <a:gd name="connsiteY1137" fmla="*/ 2193188 h 3499511"/>
              <a:gd name="connsiteX1138" fmla="*/ 2312760 w 3519411"/>
              <a:gd name="connsiteY1138" fmla="*/ 2193188 h 3499511"/>
              <a:gd name="connsiteX1139" fmla="*/ 2312760 w 3519411"/>
              <a:gd name="connsiteY1139" fmla="*/ 2188420 h 3499511"/>
              <a:gd name="connsiteX1140" fmla="*/ 2301506 w 3519411"/>
              <a:gd name="connsiteY1140" fmla="*/ 2188420 h 3499511"/>
              <a:gd name="connsiteX1141" fmla="*/ 2301506 w 3519411"/>
              <a:gd name="connsiteY1141" fmla="*/ 2165546 h 3499511"/>
              <a:gd name="connsiteX1142" fmla="*/ 2312760 w 3519411"/>
              <a:gd name="connsiteY1142" fmla="*/ 2165546 h 3499511"/>
              <a:gd name="connsiteX1143" fmla="*/ 2312760 w 3519411"/>
              <a:gd name="connsiteY1143" fmla="*/ 2160778 h 3499511"/>
              <a:gd name="connsiteX1144" fmla="*/ 2301506 w 3519411"/>
              <a:gd name="connsiteY1144" fmla="*/ 2160778 h 3499511"/>
              <a:gd name="connsiteX1145" fmla="*/ 2301506 w 3519411"/>
              <a:gd name="connsiteY1145" fmla="*/ 2137905 h 3499511"/>
              <a:gd name="connsiteX1146" fmla="*/ 2312760 w 3519411"/>
              <a:gd name="connsiteY1146" fmla="*/ 2137905 h 3499511"/>
              <a:gd name="connsiteX1147" fmla="*/ 2312760 w 3519411"/>
              <a:gd name="connsiteY1147" fmla="*/ 2133136 h 3499511"/>
              <a:gd name="connsiteX1148" fmla="*/ 2301506 w 3519411"/>
              <a:gd name="connsiteY1148" fmla="*/ 2133136 h 3499511"/>
              <a:gd name="connsiteX1149" fmla="*/ 2301506 w 3519411"/>
              <a:gd name="connsiteY1149" fmla="*/ 2110263 h 3499511"/>
              <a:gd name="connsiteX1150" fmla="*/ 2312760 w 3519411"/>
              <a:gd name="connsiteY1150" fmla="*/ 2110263 h 3499511"/>
              <a:gd name="connsiteX1151" fmla="*/ 2312760 w 3519411"/>
              <a:gd name="connsiteY1151" fmla="*/ 2105495 h 3499511"/>
              <a:gd name="connsiteX1152" fmla="*/ 2301506 w 3519411"/>
              <a:gd name="connsiteY1152" fmla="*/ 2105495 h 3499511"/>
              <a:gd name="connsiteX1153" fmla="*/ 2301506 w 3519411"/>
              <a:gd name="connsiteY1153" fmla="*/ 2082621 h 3499511"/>
              <a:gd name="connsiteX1154" fmla="*/ 2312760 w 3519411"/>
              <a:gd name="connsiteY1154" fmla="*/ 2082621 h 3499511"/>
              <a:gd name="connsiteX1155" fmla="*/ 2312760 w 3519411"/>
              <a:gd name="connsiteY1155" fmla="*/ 2077853 h 3499511"/>
              <a:gd name="connsiteX1156" fmla="*/ 2301506 w 3519411"/>
              <a:gd name="connsiteY1156" fmla="*/ 2077853 h 3499511"/>
              <a:gd name="connsiteX1157" fmla="*/ 2301506 w 3519411"/>
              <a:gd name="connsiteY1157" fmla="*/ 2054980 h 3499511"/>
              <a:gd name="connsiteX1158" fmla="*/ 2312760 w 3519411"/>
              <a:gd name="connsiteY1158" fmla="*/ 2054980 h 3499511"/>
              <a:gd name="connsiteX1159" fmla="*/ 2312760 w 3519411"/>
              <a:gd name="connsiteY1159" fmla="*/ 2050211 h 3499511"/>
              <a:gd name="connsiteX1160" fmla="*/ 2301506 w 3519411"/>
              <a:gd name="connsiteY1160" fmla="*/ 2050211 h 3499511"/>
              <a:gd name="connsiteX1161" fmla="*/ 2301506 w 3519411"/>
              <a:gd name="connsiteY1161" fmla="*/ 2027338 h 3499511"/>
              <a:gd name="connsiteX1162" fmla="*/ 2312760 w 3519411"/>
              <a:gd name="connsiteY1162" fmla="*/ 2027338 h 3499511"/>
              <a:gd name="connsiteX1163" fmla="*/ 2312760 w 3519411"/>
              <a:gd name="connsiteY1163" fmla="*/ 2022570 h 3499511"/>
              <a:gd name="connsiteX1164" fmla="*/ 2301506 w 3519411"/>
              <a:gd name="connsiteY1164" fmla="*/ 2022570 h 3499511"/>
              <a:gd name="connsiteX1165" fmla="*/ 2301506 w 3519411"/>
              <a:gd name="connsiteY1165" fmla="*/ 1999696 h 3499511"/>
              <a:gd name="connsiteX1166" fmla="*/ 2312760 w 3519411"/>
              <a:gd name="connsiteY1166" fmla="*/ 1999696 h 3499511"/>
              <a:gd name="connsiteX1167" fmla="*/ 2312760 w 3519411"/>
              <a:gd name="connsiteY1167" fmla="*/ 1994928 h 3499511"/>
              <a:gd name="connsiteX1168" fmla="*/ 2301506 w 3519411"/>
              <a:gd name="connsiteY1168" fmla="*/ 1994928 h 3499511"/>
              <a:gd name="connsiteX1169" fmla="*/ 2301506 w 3519411"/>
              <a:gd name="connsiteY1169" fmla="*/ 1972054 h 3499511"/>
              <a:gd name="connsiteX1170" fmla="*/ 2312760 w 3519411"/>
              <a:gd name="connsiteY1170" fmla="*/ 1972054 h 3499511"/>
              <a:gd name="connsiteX1171" fmla="*/ 2312760 w 3519411"/>
              <a:gd name="connsiteY1171" fmla="*/ 1967286 h 3499511"/>
              <a:gd name="connsiteX1172" fmla="*/ 2301506 w 3519411"/>
              <a:gd name="connsiteY1172" fmla="*/ 1967286 h 3499511"/>
              <a:gd name="connsiteX1173" fmla="*/ 2301506 w 3519411"/>
              <a:gd name="connsiteY1173" fmla="*/ 1944413 h 3499511"/>
              <a:gd name="connsiteX1174" fmla="*/ 2312760 w 3519411"/>
              <a:gd name="connsiteY1174" fmla="*/ 1944413 h 3499511"/>
              <a:gd name="connsiteX1175" fmla="*/ 2312760 w 3519411"/>
              <a:gd name="connsiteY1175" fmla="*/ 1939644 h 3499511"/>
              <a:gd name="connsiteX1176" fmla="*/ 2301506 w 3519411"/>
              <a:gd name="connsiteY1176" fmla="*/ 1939644 h 3499511"/>
              <a:gd name="connsiteX1177" fmla="*/ 2301506 w 3519411"/>
              <a:gd name="connsiteY1177" fmla="*/ 1916771 h 3499511"/>
              <a:gd name="connsiteX1178" fmla="*/ 2312760 w 3519411"/>
              <a:gd name="connsiteY1178" fmla="*/ 1916771 h 3499511"/>
              <a:gd name="connsiteX1179" fmla="*/ 2312760 w 3519411"/>
              <a:gd name="connsiteY1179" fmla="*/ 1912003 h 3499511"/>
              <a:gd name="connsiteX1180" fmla="*/ 2301506 w 3519411"/>
              <a:gd name="connsiteY1180" fmla="*/ 1912003 h 3499511"/>
              <a:gd name="connsiteX1181" fmla="*/ 2301506 w 3519411"/>
              <a:gd name="connsiteY1181" fmla="*/ 1889129 h 3499511"/>
              <a:gd name="connsiteX1182" fmla="*/ 2312760 w 3519411"/>
              <a:gd name="connsiteY1182" fmla="*/ 1889129 h 3499511"/>
              <a:gd name="connsiteX1183" fmla="*/ 2312760 w 3519411"/>
              <a:gd name="connsiteY1183" fmla="*/ 1884361 h 3499511"/>
              <a:gd name="connsiteX1184" fmla="*/ 2301506 w 3519411"/>
              <a:gd name="connsiteY1184" fmla="*/ 1884361 h 3499511"/>
              <a:gd name="connsiteX1185" fmla="*/ 2301506 w 3519411"/>
              <a:gd name="connsiteY1185" fmla="*/ 1861488 h 3499511"/>
              <a:gd name="connsiteX1186" fmla="*/ 2312760 w 3519411"/>
              <a:gd name="connsiteY1186" fmla="*/ 1861488 h 3499511"/>
              <a:gd name="connsiteX1187" fmla="*/ 2312760 w 3519411"/>
              <a:gd name="connsiteY1187" fmla="*/ 1856719 h 3499511"/>
              <a:gd name="connsiteX1188" fmla="*/ 2301506 w 3519411"/>
              <a:gd name="connsiteY1188" fmla="*/ 1856719 h 3499511"/>
              <a:gd name="connsiteX1189" fmla="*/ 2301506 w 3519411"/>
              <a:gd name="connsiteY1189" fmla="*/ 1833846 h 3499511"/>
              <a:gd name="connsiteX1190" fmla="*/ 2312760 w 3519411"/>
              <a:gd name="connsiteY1190" fmla="*/ 1833846 h 3499511"/>
              <a:gd name="connsiteX1191" fmla="*/ 2312760 w 3519411"/>
              <a:gd name="connsiteY1191" fmla="*/ 1829078 h 3499511"/>
              <a:gd name="connsiteX1192" fmla="*/ 2301506 w 3519411"/>
              <a:gd name="connsiteY1192" fmla="*/ 1829078 h 3499511"/>
              <a:gd name="connsiteX1193" fmla="*/ 2301506 w 3519411"/>
              <a:gd name="connsiteY1193" fmla="*/ 1806204 h 3499511"/>
              <a:gd name="connsiteX1194" fmla="*/ 2312760 w 3519411"/>
              <a:gd name="connsiteY1194" fmla="*/ 1806204 h 3499511"/>
              <a:gd name="connsiteX1195" fmla="*/ 2312760 w 3519411"/>
              <a:gd name="connsiteY1195" fmla="*/ 1801436 h 3499511"/>
              <a:gd name="connsiteX1196" fmla="*/ 2301506 w 3519411"/>
              <a:gd name="connsiteY1196" fmla="*/ 1801436 h 3499511"/>
              <a:gd name="connsiteX1197" fmla="*/ 2301506 w 3519411"/>
              <a:gd name="connsiteY1197" fmla="*/ 1778563 h 3499511"/>
              <a:gd name="connsiteX1198" fmla="*/ 2312760 w 3519411"/>
              <a:gd name="connsiteY1198" fmla="*/ 1778563 h 3499511"/>
              <a:gd name="connsiteX1199" fmla="*/ 2312760 w 3519411"/>
              <a:gd name="connsiteY1199" fmla="*/ 1773794 h 3499511"/>
              <a:gd name="connsiteX1200" fmla="*/ 2301506 w 3519411"/>
              <a:gd name="connsiteY1200" fmla="*/ 1773794 h 3499511"/>
              <a:gd name="connsiteX1201" fmla="*/ 2301506 w 3519411"/>
              <a:gd name="connsiteY1201" fmla="*/ 1750921 h 3499511"/>
              <a:gd name="connsiteX1202" fmla="*/ 2312760 w 3519411"/>
              <a:gd name="connsiteY1202" fmla="*/ 1750921 h 3499511"/>
              <a:gd name="connsiteX1203" fmla="*/ 2312760 w 3519411"/>
              <a:gd name="connsiteY1203" fmla="*/ 1746153 h 3499511"/>
              <a:gd name="connsiteX1204" fmla="*/ 2301506 w 3519411"/>
              <a:gd name="connsiteY1204" fmla="*/ 1746153 h 3499511"/>
              <a:gd name="connsiteX1205" fmla="*/ 2301506 w 3519411"/>
              <a:gd name="connsiteY1205" fmla="*/ 1723279 h 3499511"/>
              <a:gd name="connsiteX1206" fmla="*/ 2312760 w 3519411"/>
              <a:gd name="connsiteY1206" fmla="*/ 1723279 h 3499511"/>
              <a:gd name="connsiteX1207" fmla="*/ 2312760 w 3519411"/>
              <a:gd name="connsiteY1207" fmla="*/ 1718511 h 3499511"/>
              <a:gd name="connsiteX1208" fmla="*/ 2301506 w 3519411"/>
              <a:gd name="connsiteY1208" fmla="*/ 1718511 h 3499511"/>
              <a:gd name="connsiteX1209" fmla="*/ 2301506 w 3519411"/>
              <a:gd name="connsiteY1209" fmla="*/ 1695637 h 3499511"/>
              <a:gd name="connsiteX1210" fmla="*/ 2312760 w 3519411"/>
              <a:gd name="connsiteY1210" fmla="*/ 1695637 h 3499511"/>
              <a:gd name="connsiteX1211" fmla="*/ 2312760 w 3519411"/>
              <a:gd name="connsiteY1211" fmla="*/ 1690869 h 3499511"/>
              <a:gd name="connsiteX1212" fmla="*/ 2301506 w 3519411"/>
              <a:gd name="connsiteY1212" fmla="*/ 1690869 h 3499511"/>
              <a:gd name="connsiteX1213" fmla="*/ 2301506 w 3519411"/>
              <a:gd name="connsiteY1213" fmla="*/ 1667996 h 3499511"/>
              <a:gd name="connsiteX1214" fmla="*/ 2312760 w 3519411"/>
              <a:gd name="connsiteY1214" fmla="*/ 1667996 h 3499511"/>
              <a:gd name="connsiteX1215" fmla="*/ 2312760 w 3519411"/>
              <a:gd name="connsiteY1215" fmla="*/ 1663227 h 3499511"/>
              <a:gd name="connsiteX1216" fmla="*/ 2301506 w 3519411"/>
              <a:gd name="connsiteY1216" fmla="*/ 1663227 h 3499511"/>
              <a:gd name="connsiteX1217" fmla="*/ 2301506 w 3519411"/>
              <a:gd name="connsiteY1217" fmla="*/ 1640354 h 3499511"/>
              <a:gd name="connsiteX1218" fmla="*/ 2312760 w 3519411"/>
              <a:gd name="connsiteY1218" fmla="*/ 1640354 h 3499511"/>
              <a:gd name="connsiteX1219" fmla="*/ 2312760 w 3519411"/>
              <a:gd name="connsiteY1219" fmla="*/ 1635586 h 3499511"/>
              <a:gd name="connsiteX1220" fmla="*/ 2301506 w 3519411"/>
              <a:gd name="connsiteY1220" fmla="*/ 1635586 h 3499511"/>
              <a:gd name="connsiteX1221" fmla="*/ 2301506 w 3519411"/>
              <a:gd name="connsiteY1221" fmla="*/ 1612712 h 3499511"/>
              <a:gd name="connsiteX1222" fmla="*/ 2312760 w 3519411"/>
              <a:gd name="connsiteY1222" fmla="*/ 1612712 h 3499511"/>
              <a:gd name="connsiteX1223" fmla="*/ 2312760 w 3519411"/>
              <a:gd name="connsiteY1223" fmla="*/ 1607944 h 3499511"/>
              <a:gd name="connsiteX1224" fmla="*/ 2301506 w 3519411"/>
              <a:gd name="connsiteY1224" fmla="*/ 1607944 h 3499511"/>
              <a:gd name="connsiteX1225" fmla="*/ 2301506 w 3519411"/>
              <a:gd name="connsiteY1225" fmla="*/ 1585071 h 3499511"/>
              <a:gd name="connsiteX1226" fmla="*/ 2312760 w 3519411"/>
              <a:gd name="connsiteY1226" fmla="*/ 1585071 h 3499511"/>
              <a:gd name="connsiteX1227" fmla="*/ 2312760 w 3519411"/>
              <a:gd name="connsiteY1227" fmla="*/ 1580302 h 3499511"/>
              <a:gd name="connsiteX1228" fmla="*/ 2301506 w 3519411"/>
              <a:gd name="connsiteY1228" fmla="*/ 1580302 h 3499511"/>
              <a:gd name="connsiteX1229" fmla="*/ 2301506 w 3519411"/>
              <a:gd name="connsiteY1229" fmla="*/ 1557429 h 3499511"/>
              <a:gd name="connsiteX1230" fmla="*/ 2312760 w 3519411"/>
              <a:gd name="connsiteY1230" fmla="*/ 1557429 h 3499511"/>
              <a:gd name="connsiteX1231" fmla="*/ 2312760 w 3519411"/>
              <a:gd name="connsiteY1231" fmla="*/ 1552661 h 3499511"/>
              <a:gd name="connsiteX1232" fmla="*/ 2301506 w 3519411"/>
              <a:gd name="connsiteY1232" fmla="*/ 1552661 h 3499511"/>
              <a:gd name="connsiteX1233" fmla="*/ 2301506 w 3519411"/>
              <a:gd name="connsiteY1233" fmla="*/ 1529787 h 3499511"/>
              <a:gd name="connsiteX1234" fmla="*/ 2312760 w 3519411"/>
              <a:gd name="connsiteY1234" fmla="*/ 1529787 h 3499511"/>
              <a:gd name="connsiteX1235" fmla="*/ 2312760 w 3519411"/>
              <a:gd name="connsiteY1235" fmla="*/ 1525019 h 3499511"/>
              <a:gd name="connsiteX1236" fmla="*/ 2301506 w 3519411"/>
              <a:gd name="connsiteY1236" fmla="*/ 1525019 h 3499511"/>
              <a:gd name="connsiteX1237" fmla="*/ 2301506 w 3519411"/>
              <a:gd name="connsiteY1237" fmla="*/ 1502146 h 3499511"/>
              <a:gd name="connsiteX1238" fmla="*/ 2312760 w 3519411"/>
              <a:gd name="connsiteY1238" fmla="*/ 1502146 h 3499511"/>
              <a:gd name="connsiteX1239" fmla="*/ 2312760 w 3519411"/>
              <a:gd name="connsiteY1239" fmla="*/ 1497377 h 3499511"/>
              <a:gd name="connsiteX1240" fmla="*/ 2301506 w 3519411"/>
              <a:gd name="connsiteY1240" fmla="*/ 1497377 h 3499511"/>
              <a:gd name="connsiteX1241" fmla="*/ 2301506 w 3519411"/>
              <a:gd name="connsiteY1241" fmla="*/ 1474504 h 3499511"/>
              <a:gd name="connsiteX1242" fmla="*/ 2312760 w 3519411"/>
              <a:gd name="connsiteY1242" fmla="*/ 1474504 h 3499511"/>
              <a:gd name="connsiteX1243" fmla="*/ 2312760 w 3519411"/>
              <a:gd name="connsiteY1243" fmla="*/ 1469736 h 3499511"/>
              <a:gd name="connsiteX1244" fmla="*/ 2301506 w 3519411"/>
              <a:gd name="connsiteY1244" fmla="*/ 1469736 h 3499511"/>
              <a:gd name="connsiteX1245" fmla="*/ 2301506 w 3519411"/>
              <a:gd name="connsiteY1245" fmla="*/ 1446862 h 3499511"/>
              <a:gd name="connsiteX1246" fmla="*/ 2312760 w 3519411"/>
              <a:gd name="connsiteY1246" fmla="*/ 1446862 h 3499511"/>
              <a:gd name="connsiteX1247" fmla="*/ 2312760 w 3519411"/>
              <a:gd name="connsiteY1247" fmla="*/ 1442094 h 3499511"/>
              <a:gd name="connsiteX1248" fmla="*/ 2301506 w 3519411"/>
              <a:gd name="connsiteY1248" fmla="*/ 1442094 h 3499511"/>
              <a:gd name="connsiteX1249" fmla="*/ 2301506 w 3519411"/>
              <a:gd name="connsiteY1249" fmla="*/ 1419220 h 3499511"/>
              <a:gd name="connsiteX1250" fmla="*/ 2312760 w 3519411"/>
              <a:gd name="connsiteY1250" fmla="*/ 1419220 h 3499511"/>
              <a:gd name="connsiteX1251" fmla="*/ 2312760 w 3519411"/>
              <a:gd name="connsiteY1251" fmla="*/ 1414452 h 3499511"/>
              <a:gd name="connsiteX1252" fmla="*/ 2301506 w 3519411"/>
              <a:gd name="connsiteY1252" fmla="*/ 1414452 h 3499511"/>
              <a:gd name="connsiteX1253" fmla="*/ 2301506 w 3519411"/>
              <a:gd name="connsiteY1253" fmla="*/ 1391579 h 3499511"/>
              <a:gd name="connsiteX1254" fmla="*/ 2312760 w 3519411"/>
              <a:gd name="connsiteY1254" fmla="*/ 1391579 h 3499511"/>
              <a:gd name="connsiteX1255" fmla="*/ 2312760 w 3519411"/>
              <a:gd name="connsiteY1255" fmla="*/ 1386811 h 3499511"/>
              <a:gd name="connsiteX1256" fmla="*/ 2301506 w 3519411"/>
              <a:gd name="connsiteY1256" fmla="*/ 1386811 h 3499511"/>
              <a:gd name="connsiteX1257" fmla="*/ 2301506 w 3519411"/>
              <a:gd name="connsiteY1257" fmla="*/ 1363937 h 3499511"/>
              <a:gd name="connsiteX1258" fmla="*/ 2312760 w 3519411"/>
              <a:gd name="connsiteY1258" fmla="*/ 1363937 h 3499511"/>
              <a:gd name="connsiteX1259" fmla="*/ 2312760 w 3519411"/>
              <a:gd name="connsiteY1259" fmla="*/ 1359169 h 3499511"/>
              <a:gd name="connsiteX1260" fmla="*/ 2301506 w 3519411"/>
              <a:gd name="connsiteY1260" fmla="*/ 1359169 h 3499511"/>
              <a:gd name="connsiteX1261" fmla="*/ 2301506 w 3519411"/>
              <a:gd name="connsiteY1261" fmla="*/ 1336295 h 3499511"/>
              <a:gd name="connsiteX1262" fmla="*/ 2312760 w 3519411"/>
              <a:gd name="connsiteY1262" fmla="*/ 1336295 h 3499511"/>
              <a:gd name="connsiteX1263" fmla="*/ 2312760 w 3519411"/>
              <a:gd name="connsiteY1263" fmla="*/ 1331527 h 3499511"/>
              <a:gd name="connsiteX1264" fmla="*/ 2301506 w 3519411"/>
              <a:gd name="connsiteY1264" fmla="*/ 1331527 h 3499511"/>
              <a:gd name="connsiteX1265" fmla="*/ 2301506 w 3519411"/>
              <a:gd name="connsiteY1265" fmla="*/ 1308654 h 3499511"/>
              <a:gd name="connsiteX1266" fmla="*/ 2312760 w 3519411"/>
              <a:gd name="connsiteY1266" fmla="*/ 1308654 h 3499511"/>
              <a:gd name="connsiteX1267" fmla="*/ 2312760 w 3519411"/>
              <a:gd name="connsiteY1267" fmla="*/ 1303885 h 3499511"/>
              <a:gd name="connsiteX1268" fmla="*/ 2301506 w 3519411"/>
              <a:gd name="connsiteY1268" fmla="*/ 1303885 h 3499511"/>
              <a:gd name="connsiteX1269" fmla="*/ 2301506 w 3519411"/>
              <a:gd name="connsiteY1269" fmla="*/ 1281012 h 3499511"/>
              <a:gd name="connsiteX1270" fmla="*/ 2312760 w 3519411"/>
              <a:gd name="connsiteY1270" fmla="*/ 1281012 h 3499511"/>
              <a:gd name="connsiteX1271" fmla="*/ 2312760 w 3519411"/>
              <a:gd name="connsiteY1271" fmla="*/ 1276244 h 3499511"/>
              <a:gd name="connsiteX1272" fmla="*/ 2301506 w 3519411"/>
              <a:gd name="connsiteY1272" fmla="*/ 1276244 h 3499511"/>
              <a:gd name="connsiteX1273" fmla="*/ 2301506 w 3519411"/>
              <a:gd name="connsiteY1273" fmla="*/ 1249692 h 3499511"/>
              <a:gd name="connsiteX1274" fmla="*/ 2312760 w 3519411"/>
              <a:gd name="connsiteY1274" fmla="*/ 1249692 h 3499511"/>
              <a:gd name="connsiteX1275" fmla="*/ 2312760 w 3519411"/>
              <a:gd name="connsiteY1275" fmla="*/ 1248602 h 3499511"/>
              <a:gd name="connsiteX1276" fmla="*/ 2269997 w 3519411"/>
              <a:gd name="connsiteY1276" fmla="*/ 1248602 h 3499511"/>
              <a:gd name="connsiteX1277" fmla="*/ 2269997 w 3519411"/>
              <a:gd name="connsiteY1277" fmla="*/ 1276244 h 3499511"/>
              <a:gd name="connsiteX1278" fmla="*/ 2273067 w 3519411"/>
              <a:gd name="connsiteY1278" fmla="*/ 1276244 h 3499511"/>
              <a:gd name="connsiteX1279" fmla="*/ 2273067 w 3519411"/>
              <a:gd name="connsiteY1279" fmla="*/ 1248602 h 3499511"/>
              <a:gd name="connsiteX1280" fmla="*/ 1795044 w 3519411"/>
              <a:gd name="connsiteY1280" fmla="*/ 1229223 h 3499511"/>
              <a:gd name="connsiteX1281" fmla="*/ 1795044 w 3519411"/>
              <a:gd name="connsiteY1281" fmla="*/ 2260092 h 3499511"/>
              <a:gd name="connsiteX1282" fmla="*/ 2185285 w 3519411"/>
              <a:gd name="connsiteY1282" fmla="*/ 2260092 h 3499511"/>
              <a:gd name="connsiteX1283" fmla="*/ 2185285 w 3519411"/>
              <a:gd name="connsiteY1283" fmla="*/ 1229223 h 3499511"/>
              <a:gd name="connsiteX1284" fmla="*/ 1305637 w 3519411"/>
              <a:gd name="connsiteY1284" fmla="*/ 1229223 h 3499511"/>
              <a:gd name="connsiteX1285" fmla="*/ 1305637 w 3519411"/>
              <a:gd name="connsiteY1285" fmla="*/ 2260092 h 3499511"/>
              <a:gd name="connsiteX1286" fmla="*/ 1724367 w 3519411"/>
              <a:gd name="connsiteY1286" fmla="*/ 2260092 h 3499511"/>
              <a:gd name="connsiteX1287" fmla="*/ 1724367 w 3519411"/>
              <a:gd name="connsiteY1287" fmla="*/ 1229223 h 3499511"/>
              <a:gd name="connsiteX1288" fmla="*/ 1221254 w 3519411"/>
              <a:gd name="connsiteY1288" fmla="*/ 1148236 h 3499511"/>
              <a:gd name="connsiteX1289" fmla="*/ 1221254 w 3519411"/>
              <a:gd name="connsiteY1289" fmla="*/ 1190385 h 3499511"/>
              <a:gd name="connsiteX1290" fmla="*/ 1237416 w 3519411"/>
              <a:gd name="connsiteY1290" fmla="*/ 1190385 h 3499511"/>
              <a:gd name="connsiteX1291" fmla="*/ 1237416 w 3519411"/>
              <a:gd name="connsiteY1291" fmla="*/ 1161002 h 3499511"/>
              <a:gd name="connsiteX1292" fmla="*/ 2253505 w 3519411"/>
              <a:gd name="connsiteY1292" fmla="*/ 1161002 h 3499511"/>
              <a:gd name="connsiteX1293" fmla="*/ 2253505 w 3519411"/>
              <a:gd name="connsiteY1293" fmla="*/ 1173890 h 3499511"/>
              <a:gd name="connsiteX1294" fmla="*/ 2273067 w 3519411"/>
              <a:gd name="connsiteY1294" fmla="*/ 1173890 h 3499511"/>
              <a:gd name="connsiteX1295" fmla="*/ 2273067 w 3519411"/>
              <a:gd name="connsiteY1295" fmla="*/ 1148236 h 3499511"/>
              <a:gd name="connsiteX1296" fmla="*/ 1190058 w 3519411"/>
              <a:gd name="connsiteY1296" fmla="*/ 1106845 h 3499511"/>
              <a:gd name="connsiteX1297" fmla="*/ 1190058 w 3519411"/>
              <a:gd name="connsiteY1297" fmla="*/ 1190385 h 3499511"/>
              <a:gd name="connsiteX1298" fmla="*/ 1205134 w 3519411"/>
              <a:gd name="connsiteY1298" fmla="*/ 1190385 h 3499511"/>
              <a:gd name="connsiteX1299" fmla="*/ 1205134 w 3519411"/>
              <a:gd name="connsiteY1299" fmla="*/ 1132116 h 3499511"/>
              <a:gd name="connsiteX1300" fmla="*/ 2289187 w 3519411"/>
              <a:gd name="connsiteY1300" fmla="*/ 1132116 h 3499511"/>
              <a:gd name="connsiteX1301" fmla="*/ 2289187 w 3519411"/>
              <a:gd name="connsiteY1301" fmla="*/ 1173890 h 3499511"/>
              <a:gd name="connsiteX1302" fmla="*/ 2312760 w 3519411"/>
              <a:gd name="connsiteY1302" fmla="*/ 1173890 h 3499511"/>
              <a:gd name="connsiteX1303" fmla="*/ 2312760 w 3519411"/>
              <a:gd name="connsiteY1303" fmla="*/ 1106845 h 3499511"/>
              <a:gd name="connsiteX1304" fmla="*/ 1172852 w 3519411"/>
              <a:gd name="connsiteY1304" fmla="*/ 1089639 h 3499511"/>
              <a:gd name="connsiteX1305" fmla="*/ 2329966 w 3519411"/>
              <a:gd name="connsiteY1305" fmla="*/ 1089639 h 3499511"/>
              <a:gd name="connsiteX1306" fmla="*/ 2329966 w 3519411"/>
              <a:gd name="connsiteY1306" fmla="*/ 1173890 h 3499511"/>
              <a:gd name="connsiteX1307" fmla="*/ 2663763 w 3519411"/>
              <a:gd name="connsiteY1307" fmla="*/ 1173890 h 3499511"/>
              <a:gd name="connsiteX1308" fmla="*/ 2663763 w 3519411"/>
              <a:gd name="connsiteY1308" fmla="*/ 2292631 h 3499511"/>
              <a:gd name="connsiteX1309" fmla="*/ 2329966 w 3519411"/>
              <a:gd name="connsiteY1309" fmla="*/ 2292631 h 3499511"/>
              <a:gd name="connsiteX1310" fmla="*/ 2329966 w 3519411"/>
              <a:gd name="connsiteY1310" fmla="*/ 2409871 h 3499511"/>
              <a:gd name="connsiteX1311" fmla="*/ 1172852 w 3519411"/>
              <a:gd name="connsiteY1311" fmla="*/ 2409871 h 3499511"/>
              <a:gd name="connsiteX1312" fmla="*/ 1172852 w 3519411"/>
              <a:gd name="connsiteY1312" fmla="*/ 2309125 h 3499511"/>
              <a:gd name="connsiteX1313" fmla="*/ 855647 w 3519411"/>
              <a:gd name="connsiteY1313" fmla="*/ 2309125 h 3499511"/>
              <a:gd name="connsiteX1314" fmla="*/ 855647 w 3519411"/>
              <a:gd name="connsiteY1314" fmla="*/ 1190385 h 3499511"/>
              <a:gd name="connsiteX1315" fmla="*/ 1172852 w 3519411"/>
              <a:gd name="connsiteY1315" fmla="*/ 1190385 h 3499511"/>
              <a:gd name="connsiteX1316" fmla="*/ 737217 w 3519411"/>
              <a:gd name="connsiteY1316" fmla="*/ 684435 h 3499511"/>
              <a:gd name="connsiteX1317" fmla="*/ 465214 w 3519411"/>
              <a:gd name="connsiteY1317" fmla="*/ 832715 h 3499511"/>
              <a:gd name="connsiteX1318" fmla="*/ 465214 w 3519411"/>
              <a:gd name="connsiteY1318" fmla="*/ 3369368 h 3499511"/>
              <a:gd name="connsiteX1319" fmla="*/ 3096984 w 3519411"/>
              <a:gd name="connsiteY1319" fmla="*/ 3369368 h 3499511"/>
              <a:gd name="connsiteX1320" fmla="*/ 3096984 w 3519411"/>
              <a:gd name="connsiteY1320" fmla="*/ 856041 h 3499511"/>
              <a:gd name="connsiteX1321" fmla="*/ 2782192 w 3519411"/>
              <a:gd name="connsiteY1321" fmla="*/ 684435 h 3499511"/>
              <a:gd name="connsiteX1322" fmla="*/ 1759704 w 3519411"/>
              <a:gd name="connsiteY1322" fmla="*/ 127036 h 3499511"/>
              <a:gd name="connsiteX1323" fmla="*/ 975950 w 3519411"/>
              <a:gd name="connsiteY1323" fmla="*/ 554292 h 3499511"/>
              <a:gd name="connsiteX1324" fmla="*/ 2543459 w 3519411"/>
              <a:gd name="connsiteY1324" fmla="*/ 554292 h 3499511"/>
              <a:gd name="connsiteX1325" fmla="*/ 1763635 w 3519411"/>
              <a:gd name="connsiteY1325" fmla="*/ 0 h 3499511"/>
              <a:gd name="connsiteX1326" fmla="*/ 1820435 w 3519411"/>
              <a:gd name="connsiteY1326" fmla="*/ 29847 h 3499511"/>
              <a:gd name="connsiteX1327" fmla="*/ 1819631 w 3519411"/>
              <a:gd name="connsiteY1327" fmla="*/ 34811 h 3499511"/>
              <a:gd name="connsiteX1328" fmla="*/ 3519411 w 3519411"/>
              <a:gd name="connsiteY1328" fmla="*/ 961429 h 3499511"/>
              <a:gd name="connsiteX1329" fmla="*/ 3342819 w 3519411"/>
              <a:gd name="connsiteY1329" fmla="*/ 990055 h 3499511"/>
              <a:gd name="connsiteX1330" fmla="*/ 3227127 w 3519411"/>
              <a:gd name="connsiteY1330" fmla="*/ 926987 h 3499511"/>
              <a:gd name="connsiteX1331" fmla="*/ 3227127 w 3519411"/>
              <a:gd name="connsiteY1331" fmla="*/ 3499511 h 3499511"/>
              <a:gd name="connsiteX1332" fmla="*/ 335071 w 3519411"/>
              <a:gd name="connsiteY1332" fmla="*/ 3499511 h 3499511"/>
              <a:gd name="connsiteX1333" fmla="*/ 335071 w 3519411"/>
              <a:gd name="connsiteY1333" fmla="*/ 903661 h 3499511"/>
              <a:gd name="connsiteX1334" fmla="*/ 176592 w 3519411"/>
              <a:gd name="connsiteY1334" fmla="*/ 990054 h 3499511"/>
              <a:gd name="connsiteX1335" fmla="*/ 0 w 3519411"/>
              <a:gd name="connsiteY1335" fmla="*/ 961428 h 3499511"/>
              <a:gd name="connsiteX1336" fmla="*/ 1699779 w 3519411"/>
              <a:gd name="connsiteY1336" fmla="*/ 34810 h 3499511"/>
              <a:gd name="connsiteX1337" fmla="*/ 1699691 w 3519411"/>
              <a:gd name="connsiteY1337" fmla="*/ 34266 h 3499511"/>
              <a:gd name="connsiteX1338" fmla="*/ 1738219 w 3519411"/>
              <a:gd name="connsiteY1338" fmla="*/ 13855 h 349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</a:cxnLst>
            <a:rect l="l" t="t" r="r" b="b"/>
            <a:pathLst>
              <a:path w="3519411" h="3499511">
                <a:moveTo>
                  <a:pt x="2289187" y="2292631"/>
                </a:moveTo>
                <a:lnTo>
                  <a:pt x="2289187" y="2366934"/>
                </a:lnTo>
                <a:lnTo>
                  <a:pt x="1205134" y="2366934"/>
                </a:lnTo>
                <a:lnTo>
                  <a:pt x="1205134" y="2309125"/>
                </a:lnTo>
                <a:lnTo>
                  <a:pt x="1190058" y="2309125"/>
                </a:lnTo>
                <a:lnTo>
                  <a:pt x="1190058" y="2392665"/>
                </a:lnTo>
                <a:lnTo>
                  <a:pt x="2312760" y="2392665"/>
                </a:lnTo>
                <a:lnTo>
                  <a:pt x="2312760" y="2292631"/>
                </a:lnTo>
                <a:close/>
                <a:moveTo>
                  <a:pt x="2253505" y="2292631"/>
                </a:moveTo>
                <a:lnTo>
                  <a:pt x="2253505" y="2328312"/>
                </a:lnTo>
                <a:lnTo>
                  <a:pt x="1237416" y="2328312"/>
                </a:lnTo>
                <a:lnTo>
                  <a:pt x="1237416" y="2309125"/>
                </a:lnTo>
                <a:lnTo>
                  <a:pt x="1221254" y="2309125"/>
                </a:lnTo>
                <a:lnTo>
                  <a:pt x="1221254" y="2350814"/>
                </a:lnTo>
                <a:lnTo>
                  <a:pt x="2273067" y="2350814"/>
                </a:lnTo>
                <a:lnTo>
                  <a:pt x="2273067" y="2292631"/>
                </a:lnTo>
                <a:close/>
                <a:moveTo>
                  <a:pt x="1190058" y="2233324"/>
                </a:moveTo>
                <a:lnTo>
                  <a:pt x="1190058" y="2237324"/>
                </a:lnTo>
                <a:lnTo>
                  <a:pt x="1205134" y="2237324"/>
                </a:lnTo>
                <a:lnTo>
                  <a:pt x="1205134" y="2233324"/>
                </a:lnTo>
                <a:close/>
                <a:moveTo>
                  <a:pt x="1221254" y="2209682"/>
                </a:moveTo>
                <a:lnTo>
                  <a:pt x="1221254" y="2237324"/>
                </a:lnTo>
                <a:lnTo>
                  <a:pt x="1237416" y="2237324"/>
                </a:lnTo>
                <a:lnTo>
                  <a:pt x="1237416" y="2209682"/>
                </a:lnTo>
                <a:close/>
                <a:moveTo>
                  <a:pt x="1190058" y="2204914"/>
                </a:moveTo>
                <a:lnTo>
                  <a:pt x="1190058" y="2209682"/>
                </a:lnTo>
                <a:lnTo>
                  <a:pt x="1205134" y="2209682"/>
                </a:lnTo>
                <a:lnTo>
                  <a:pt x="1205134" y="2204914"/>
                </a:lnTo>
                <a:close/>
                <a:moveTo>
                  <a:pt x="2269997" y="2193188"/>
                </a:moveTo>
                <a:lnTo>
                  <a:pt x="2269997" y="2220830"/>
                </a:lnTo>
                <a:lnTo>
                  <a:pt x="2273067" y="2220830"/>
                </a:lnTo>
                <a:lnTo>
                  <a:pt x="2273067" y="2193188"/>
                </a:lnTo>
                <a:close/>
                <a:moveTo>
                  <a:pt x="1221254" y="2182041"/>
                </a:moveTo>
                <a:lnTo>
                  <a:pt x="1221254" y="2204914"/>
                </a:lnTo>
                <a:lnTo>
                  <a:pt x="1237416" y="2204914"/>
                </a:lnTo>
                <a:lnTo>
                  <a:pt x="1237416" y="2182041"/>
                </a:lnTo>
                <a:close/>
                <a:moveTo>
                  <a:pt x="1190058" y="2177272"/>
                </a:moveTo>
                <a:lnTo>
                  <a:pt x="1190058" y="2182041"/>
                </a:lnTo>
                <a:lnTo>
                  <a:pt x="1205134" y="2182041"/>
                </a:lnTo>
                <a:lnTo>
                  <a:pt x="1205134" y="2177272"/>
                </a:lnTo>
                <a:close/>
                <a:moveTo>
                  <a:pt x="2269997" y="2165546"/>
                </a:moveTo>
                <a:lnTo>
                  <a:pt x="2269997" y="2188420"/>
                </a:lnTo>
                <a:lnTo>
                  <a:pt x="2273067" y="2188420"/>
                </a:lnTo>
                <a:lnTo>
                  <a:pt x="2273067" y="2165546"/>
                </a:lnTo>
                <a:close/>
                <a:moveTo>
                  <a:pt x="1221254" y="2154399"/>
                </a:moveTo>
                <a:lnTo>
                  <a:pt x="1221254" y="2177272"/>
                </a:lnTo>
                <a:lnTo>
                  <a:pt x="1237416" y="2177272"/>
                </a:lnTo>
                <a:lnTo>
                  <a:pt x="1237416" y="2154399"/>
                </a:lnTo>
                <a:close/>
                <a:moveTo>
                  <a:pt x="1190058" y="2149631"/>
                </a:moveTo>
                <a:lnTo>
                  <a:pt x="1190058" y="2154399"/>
                </a:lnTo>
                <a:lnTo>
                  <a:pt x="1205134" y="2154399"/>
                </a:lnTo>
                <a:lnTo>
                  <a:pt x="1205134" y="2149631"/>
                </a:lnTo>
                <a:close/>
                <a:moveTo>
                  <a:pt x="2269997" y="2137905"/>
                </a:moveTo>
                <a:lnTo>
                  <a:pt x="2269997" y="2160778"/>
                </a:lnTo>
                <a:lnTo>
                  <a:pt x="2273067" y="2160778"/>
                </a:lnTo>
                <a:lnTo>
                  <a:pt x="2273067" y="2137905"/>
                </a:lnTo>
                <a:close/>
                <a:moveTo>
                  <a:pt x="1221254" y="2126757"/>
                </a:moveTo>
                <a:lnTo>
                  <a:pt x="1221254" y="2149631"/>
                </a:lnTo>
                <a:lnTo>
                  <a:pt x="1237416" y="2149631"/>
                </a:lnTo>
                <a:lnTo>
                  <a:pt x="1237416" y="2126757"/>
                </a:lnTo>
                <a:close/>
                <a:moveTo>
                  <a:pt x="1190058" y="2121989"/>
                </a:moveTo>
                <a:lnTo>
                  <a:pt x="1190058" y="2126757"/>
                </a:lnTo>
                <a:lnTo>
                  <a:pt x="1205134" y="2126757"/>
                </a:lnTo>
                <a:lnTo>
                  <a:pt x="1205134" y="2121989"/>
                </a:lnTo>
                <a:close/>
                <a:moveTo>
                  <a:pt x="2269997" y="2110263"/>
                </a:moveTo>
                <a:lnTo>
                  <a:pt x="2269997" y="2133136"/>
                </a:lnTo>
                <a:lnTo>
                  <a:pt x="2273067" y="2133136"/>
                </a:lnTo>
                <a:lnTo>
                  <a:pt x="2273067" y="2110263"/>
                </a:lnTo>
                <a:close/>
                <a:moveTo>
                  <a:pt x="1221254" y="2099116"/>
                </a:moveTo>
                <a:lnTo>
                  <a:pt x="1221254" y="2121989"/>
                </a:lnTo>
                <a:lnTo>
                  <a:pt x="1237416" y="2121989"/>
                </a:lnTo>
                <a:lnTo>
                  <a:pt x="1237416" y="2099116"/>
                </a:lnTo>
                <a:close/>
                <a:moveTo>
                  <a:pt x="1190058" y="2094347"/>
                </a:moveTo>
                <a:lnTo>
                  <a:pt x="1190058" y="2099116"/>
                </a:lnTo>
                <a:lnTo>
                  <a:pt x="1205134" y="2099116"/>
                </a:lnTo>
                <a:lnTo>
                  <a:pt x="1205134" y="2094347"/>
                </a:lnTo>
                <a:close/>
                <a:moveTo>
                  <a:pt x="2269997" y="2082621"/>
                </a:moveTo>
                <a:lnTo>
                  <a:pt x="2269997" y="2105495"/>
                </a:lnTo>
                <a:lnTo>
                  <a:pt x="2273067" y="2105495"/>
                </a:lnTo>
                <a:lnTo>
                  <a:pt x="2273067" y="2082621"/>
                </a:lnTo>
                <a:close/>
                <a:moveTo>
                  <a:pt x="1221254" y="2071474"/>
                </a:moveTo>
                <a:lnTo>
                  <a:pt x="1221254" y="2094347"/>
                </a:lnTo>
                <a:lnTo>
                  <a:pt x="1237416" y="2094347"/>
                </a:lnTo>
                <a:lnTo>
                  <a:pt x="1237416" y="2071474"/>
                </a:lnTo>
                <a:close/>
                <a:moveTo>
                  <a:pt x="1190058" y="2066706"/>
                </a:moveTo>
                <a:lnTo>
                  <a:pt x="1190058" y="2071474"/>
                </a:lnTo>
                <a:lnTo>
                  <a:pt x="1205134" y="2071474"/>
                </a:lnTo>
                <a:lnTo>
                  <a:pt x="1205134" y="2066706"/>
                </a:lnTo>
                <a:close/>
                <a:moveTo>
                  <a:pt x="2269997" y="2054980"/>
                </a:moveTo>
                <a:lnTo>
                  <a:pt x="2269997" y="2077853"/>
                </a:lnTo>
                <a:lnTo>
                  <a:pt x="2273067" y="2077853"/>
                </a:lnTo>
                <a:lnTo>
                  <a:pt x="2273067" y="2054980"/>
                </a:lnTo>
                <a:close/>
                <a:moveTo>
                  <a:pt x="1221254" y="2043832"/>
                </a:moveTo>
                <a:lnTo>
                  <a:pt x="1221254" y="2066706"/>
                </a:lnTo>
                <a:lnTo>
                  <a:pt x="1237416" y="2066706"/>
                </a:lnTo>
                <a:lnTo>
                  <a:pt x="1237416" y="2043832"/>
                </a:lnTo>
                <a:close/>
                <a:moveTo>
                  <a:pt x="1190058" y="2039064"/>
                </a:moveTo>
                <a:lnTo>
                  <a:pt x="1190058" y="2043832"/>
                </a:lnTo>
                <a:lnTo>
                  <a:pt x="1205134" y="2043832"/>
                </a:lnTo>
                <a:lnTo>
                  <a:pt x="1205134" y="2039064"/>
                </a:lnTo>
                <a:close/>
                <a:moveTo>
                  <a:pt x="2269997" y="2027338"/>
                </a:moveTo>
                <a:lnTo>
                  <a:pt x="2269997" y="2050211"/>
                </a:lnTo>
                <a:lnTo>
                  <a:pt x="2273067" y="2050211"/>
                </a:lnTo>
                <a:lnTo>
                  <a:pt x="2273067" y="2027338"/>
                </a:lnTo>
                <a:close/>
                <a:moveTo>
                  <a:pt x="1221254" y="2016190"/>
                </a:moveTo>
                <a:lnTo>
                  <a:pt x="1221254" y="2039064"/>
                </a:lnTo>
                <a:lnTo>
                  <a:pt x="1237416" y="2039064"/>
                </a:lnTo>
                <a:lnTo>
                  <a:pt x="1237416" y="2016190"/>
                </a:lnTo>
                <a:close/>
                <a:moveTo>
                  <a:pt x="1190058" y="2011422"/>
                </a:moveTo>
                <a:lnTo>
                  <a:pt x="1190058" y="2016190"/>
                </a:lnTo>
                <a:lnTo>
                  <a:pt x="1205134" y="2016190"/>
                </a:lnTo>
                <a:lnTo>
                  <a:pt x="1205134" y="2011422"/>
                </a:lnTo>
                <a:close/>
                <a:moveTo>
                  <a:pt x="2269997" y="1999696"/>
                </a:moveTo>
                <a:lnTo>
                  <a:pt x="2269997" y="2022570"/>
                </a:lnTo>
                <a:lnTo>
                  <a:pt x="2273067" y="2022570"/>
                </a:lnTo>
                <a:lnTo>
                  <a:pt x="2273067" y="1999696"/>
                </a:lnTo>
                <a:close/>
                <a:moveTo>
                  <a:pt x="1221254" y="1988549"/>
                </a:moveTo>
                <a:lnTo>
                  <a:pt x="1221254" y="2011422"/>
                </a:lnTo>
                <a:lnTo>
                  <a:pt x="1237416" y="2011422"/>
                </a:lnTo>
                <a:lnTo>
                  <a:pt x="1237416" y="1988549"/>
                </a:lnTo>
                <a:close/>
                <a:moveTo>
                  <a:pt x="1190058" y="1983780"/>
                </a:moveTo>
                <a:lnTo>
                  <a:pt x="1190058" y="1988549"/>
                </a:lnTo>
                <a:lnTo>
                  <a:pt x="1205134" y="1988549"/>
                </a:lnTo>
                <a:lnTo>
                  <a:pt x="1205134" y="1983780"/>
                </a:lnTo>
                <a:close/>
                <a:moveTo>
                  <a:pt x="2269997" y="1972054"/>
                </a:moveTo>
                <a:lnTo>
                  <a:pt x="2269997" y="1994928"/>
                </a:lnTo>
                <a:lnTo>
                  <a:pt x="2273067" y="1994928"/>
                </a:lnTo>
                <a:lnTo>
                  <a:pt x="2273067" y="1972054"/>
                </a:lnTo>
                <a:close/>
                <a:moveTo>
                  <a:pt x="1221254" y="1960907"/>
                </a:moveTo>
                <a:lnTo>
                  <a:pt x="1221254" y="1983780"/>
                </a:lnTo>
                <a:lnTo>
                  <a:pt x="1237416" y="1983780"/>
                </a:lnTo>
                <a:lnTo>
                  <a:pt x="1237416" y="1960907"/>
                </a:lnTo>
                <a:close/>
                <a:moveTo>
                  <a:pt x="1190058" y="1956139"/>
                </a:moveTo>
                <a:lnTo>
                  <a:pt x="1190058" y="1960907"/>
                </a:lnTo>
                <a:lnTo>
                  <a:pt x="1205134" y="1960907"/>
                </a:lnTo>
                <a:lnTo>
                  <a:pt x="1205134" y="1956139"/>
                </a:lnTo>
                <a:close/>
                <a:moveTo>
                  <a:pt x="2269997" y="1944413"/>
                </a:moveTo>
                <a:lnTo>
                  <a:pt x="2269997" y="1967286"/>
                </a:lnTo>
                <a:lnTo>
                  <a:pt x="2273067" y="1967286"/>
                </a:lnTo>
                <a:lnTo>
                  <a:pt x="2273067" y="1944413"/>
                </a:lnTo>
                <a:close/>
                <a:moveTo>
                  <a:pt x="1221254" y="1933265"/>
                </a:moveTo>
                <a:lnTo>
                  <a:pt x="1221254" y="1956139"/>
                </a:lnTo>
                <a:lnTo>
                  <a:pt x="1237416" y="1956139"/>
                </a:lnTo>
                <a:lnTo>
                  <a:pt x="1237416" y="1933265"/>
                </a:lnTo>
                <a:close/>
                <a:moveTo>
                  <a:pt x="1190058" y="1928497"/>
                </a:moveTo>
                <a:lnTo>
                  <a:pt x="1190058" y="1933265"/>
                </a:lnTo>
                <a:lnTo>
                  <a:pt x="1205134" y="1933265"/>
                </a:lnTo>
                <a:lnTo>
                  <a:pt x="1205134" y="1928497"/>
                </a:lnTo>
                <a:close/>
                <a:moveTo>
                  <a:pt x="2269997" y="1916771"/>
                </a:moveTo>
                <a:lnTo>
                  <a:pt x="2269997" y="1939644"/>
                </a:lnTo>
                <a:lnTo>
                  <a:pt x="2273067" y="1939644"/>
                </a:lnTo>
                <a:lnTo>
                  <a:pt x="2273067" y="1916771"/>
                </a:lnTo>
                <a:close/>
                <a:moveTo>
                  <a:pt x="1221254" y="1905624"/>
                </a:moveTo>
                <a:lnTo>
                  <a:pt x="1221254" y="1928497"/>
                </a:lnTo>
                <a:lnTo>
                  <a:pt x="1237416" y="1928497"/>
                </a:lnTo>
                <a:lnTo>
                  <a:pt x="1237416" y="1905624"/>
                </a:lnTo>
                <a:close/>
                <a:moveTo>
                  <a:pt x="1190058" y="1900855"/>
                </a:moveTo>
                <a:lnTo>
                  <a:pt x="1190058" y="1905624"/>
                </a:lnTo>
                <a:lnTo>
                  <a:pt x="1205134" y="1905624"/>
                </a:lnTo>
                <a:lnTo>
                  <a:pt x="1205134" y="1900855"/>
                </a:lnTo>
                <a:close/>
                <a:moveTo>
                  <a:pt x="2269997" y="1889129"/>
                </a:moveTo>
                <a:lnTo>
                  <a:pt x="2269997" y="1912003"/>
                </a:lnTo>
                <a:lnTo>
                  <a:pt x="2273067" y="1912003"/>
                </a:lnTo>
                <a:lnTo>
                  <a:pt x="2273067" y="1889129"/>
                </a:lnTo>
                <a:close/>
                <a:moveTo>
                  <a:pt x="1221254" y="1877982"/>
                </a:moveTo>
                <a:lnTo>
                  <a:pt x="1221254" y="1900855"/>
                </a:lnTo>
                <a:lnTo>
                  <a:pt x="1237416" y="1900855"/>
                </a:lnTo>
                <a:lnTo>
                  <a:pt x="1237416" y="1877982"/>
                </a:lnTo>
                <a:close/>
                <a:moveTo>
                  <a:pt x="1190058" y="1873214"/>
                </a:moveTo>
                <a:lnTo>
                  <a:pt x="1190058" y="1877982"/>
                </a:lnTo>
                <a:lnTo>
                  <a:pt x="1205134" y="1877982"/>
                </a:lnTo>
                <a:lnTo>
                  <a:pt x="1205134" y="1873214"/>
                </a:lnTo>
                <a:close/>
                <a:moveTo>
                  <a:pt x="2269997" y="1861488"/>
                </a:moveTo>
                <a:lnTo>
                  <a:pt x="2269997" y="1884361"/>
                </a:lnTo>
                <a:lnTo>
                  <a:pt x="2273067" y="1884361"/>
                </a:lnTo>
                <a:lnTo>
                  <a:pt x="2273067" y="1861488"/>
                </a:lnTo>
                <a:close/>
                <a:moveTo>
                  <a:pt x="1221254" y="1850340"/>
                </a:moveTo>
                <a:lnTo>
                  <a:pt x="1221254" y="1873214"/>
                </a:lnTo>
                <a:lnTo>
                  <a:pt x="1237416" y="1873214"/>
                </a:lnTo>
                <a:lnTo>
                  <a:pt x="1237416" y="1850340"/>
                </a:lnTo>
                <a:close/>
                <a:moveTo>
                  <a:pt x="1190058" y="1845572"/>
                </a:moveTo>
                <a:lnTo>
                  <a:pt x="1190058" y="1850340"/>
                </a:lnTo>
                <a:lnTo>
                  <a:pt x="1205134" y="1850340"/>
                </a:lnTo>
                <a:lnTo>
                  <a:pt x="1205134" y="1845572"/>
                </a:lnTo>
                <a:close/>
                <a:moveTo>
                  <a:pt x="2269997" y="1833846"/>
                </a:moveTo>
                <a:lnTo>
                  <a:pt x="2269997" y="1856719"/>
                </a:lnTo>
                <a:lnTo>
                  <a:pt x="2273067" y="1856719"/>
                </a:lnTo>
                <a:lnTo>
                  <a:pt x="2273067" y="1833846"/>
                </a:lnTo>
                <a:close/>
                <a:moveTo>
                  <a:pt x="1221254" y="1822699"/>
                </a:moveTo>
                <a:lnTo>
                  <a:pt x="1221254" y="1845572"/>
                </a:lnTo>
                <a:lnTo>
                  <a:pt x="1237416" y="1845572"/>
                </a:lnTo>
                <a:lnTo>
                  <a:pt x="1237416" y="1822699"/>
                </a:lnTo>
                <a:close/>
                <a:moveTo>
                  <a:pt x="1190058" y="1817930"/>
                </a:moveTo>
                <a:lnTo>
                  <a:pt x="1190058" y="1822699"/>
                </a:lnTo>
                <a:lnTo>
                  <a:pt x="1205134" y="1822699"/>
                </a:lnTo>
                <a:lnTo>
                  <a:pt x="1205134" y="1817930"/>
                </a:lnTo>
                <a:close/>
                <a:moveTo>
                  <a:pt x="2269997" y="1806204"/>
                </a:moveTo>
                <a:lnTo>
                  <a:pt x="2269997" y="1829078"/>
                </a:lnTo>
                <a:lnTo>
                  <a:pt x="2273067" y="1829078"/>
                </a:lnTo>
                <a:lnTo>
                  <a:pt x="2273067" y="1806204"/>
                </a:lnTo>
                <a:close/>
                <a:moveTo>
                  <a:pt x="1221254" y="1795057"/>
                </a:moveTo>
                <a:lnTo>
                  <a:pt x="1221254" y="1817930"/>
                </a:lnTo>
                <a:lnTo>
                  <a:pt x="1237416" y="1817930"/>
                </a:lnTo>
                <a:lnTo>
                  <a:pt x="1237416" y="1795057"/>
                </a:lnTo>
                <a:close/>
                <a:moveTo>
                  <a:pt x="1190058" y="1790289"/>
                </a:moveTo>
                <a:lnTo>
                  <a:pt x="1190058" y="1795057"/>
                </a:lnTo>
                <a:lnTo>
                  <a:pt x="1205134" y="1795057"/>
                </a:lnTo>
                <a:lnTo>
                  <a:pt x="1205134" y="1790289"/>
                </a:lnTo>
                <a:close/>
                <a:moveTo>
                  <a:pt x="2269997" y="1778563"/>
                </a:moveTo>
                <a:lnTo>
                  <a:pt x="2269997" y="1801436"/>
                </a:lnTo>
                <a:lnTo>
                  <a:pt x="2273067" y="1801436"/>
                </a:lnTo>
                <a:lnTo>
                  <a:pt x="2273067" y="1778563"/>
                </a:lnTo>
                <a:close/>
                <a:moveTo>
                  <a:pt x="1221254" y="1767415"/>
                </a:moveTo>
                <a:lnTo>
                  <a:pt x="1221254" y="1790289"/>
                </a:lnTo>
                <a:lnTo>
                  <a:pt x="1237416" y="1790289"/>
                </a:lnTo>
                <a:lnTo>
                  <a:pt x="1237416" y="1767415"/>
                </a:lnTo>
                <a:close/>
                <a:moveTo>
                  <a:pt x="1190058" y="1762647"/>
                </a:moveTo>
                <a:lnTo>
                  <a:pt x="1190058" y="1767415"/>
                </a:lnTo>
                <a:lnTo>
                  <a:pt x="1205134" y="1767415"/>
                </a:lnTo>
                <a:lnTo>
                  <a:pt x="1205134" y="1762647"/>
                </a:lnTo>
                <a:close/>
                <a:moveTo>
                  <a:pt x="2269997" y="1750921"/>
                </a:moveTo>
                <a:lnTo>
                  <a:pt x="2269997" y="1773794"/>
                </a:lnTo>
                <a:lnTo>
                  <a:pt x="2273067" y="1773794"/>
                </a:lnTo>
                <a:lnTo>
                  <a:pt x="2273067" y="1750921"/>
                </a:lnTo>
                <a:close/>
                <a:moveTo>
                  <a:pt x="1221254" y="1739773"/>
                </a:moveTo>
                <a:lnTo>
                  <a:pt x="1221254" y="1762647"/>
                </a:lnTo>
                <a:lnTo>
                  <a:pt x="1237416" y="1762647"/>
                </a:lnTo>
                <a:lnTo>
                  <a:pt x="1237416" y="1739773"/>
                </a:lnTo>
                <a:close/>
                <a:moveTo>
                  <a:pt x="1190058" y="1735005"/>
                </a:moveTo>
                <a:lnTo>
                  <a:pt x="1190058" y="1739773"/>
                </a:lnTo>
                <a:lnTo>
                  <a:pt x="1205134" y="1739773"/>
                </a:lnTo>
                <a:lnTo>
                  <a:pt x="1205134" y="1735005"/>
                </a:lnTo>
                <a:close/>
                <a:moveTo>
                  <a:pt x="2269997" y="1723279"/>
                </a:moveTo>
                <a:lnTo>
                  <a:pt x="2269997" y="1746153"/>
                </a:lnTo>
                <a:lnTo>
                  <a:pt x="2273067" y="1746153"/>
                </a:lnTo>
                <a:lnTo>
                  <a:pt x="2273067" y="1723279"/>
                </a:lnTo>
                <a:close/>
                <a:moveTo>
                  <a:pt x="1221254" y="1712132"/>
                </a:moveTo>
                <a:lnTo>
                  <a:pt x="1221254" y="1735005"/>
                </a:lnTo>
                <a:lnTo>
                  <a:pt x="1237416" y="1735005"/>
                </a:lnTo>
                <a:lnTo>
                  <a:pt x="1237416" y="1712132"/>
                </a:lnTo>
                <a:close/>
                <a:moveTo>
                  <a:pt x="1190058" y="1707364"/>
                </a:moveTo>
                <a:lnTo>
                  <a:pt x="1190058" y="1712132"/>
                </a:lnTo>
                <a:lnTo>
                  <a:pt x="1205134" y="1712132"/>
                </a:lnTo>
                <a:lnTo>
                  <a:pt x="1205134" y="1707364"/>
                </a:lnTo>
                <a:close/>
                <a:moveTo>
                  <a:pt x="2269997" y="1695637"/>
                </a:moveTo>
                <a:lnTo>
                  <a:pt x="2269997" y="1718511"/>
                </a:lnTo>
                <a:lnTo>
                  <a:pt x="2273067" y="1718511"/>
                </a:lnTo>
                <a:lnTo>
                  <a:pt x="2273067" y="1695637"/>
                </a:lnTo>
                <a:close/>
                <a:moveTo>
                  <a:pt x="1221254" y="1684490"/>
                </a:moveTo>
                <a:lnTo>
                  <a:pt x="1221254" y="1707364"/>
                </a:lnTo>
                <a:lnTo>
                  <a:pt x="1237416" y="1707364"/>
                </a:lnTo>
                <a:lnTo>
                  <a:pt x="1237416" y="1684490"/>
                </a:lnTo>
                <a:close/>
                <a:moveTo>
                  <a:pt x="1190058" y="1679722"/>
                </a:moveTo>
                <a:lnTo>
                  <a:pt x="1190058" y="1684490"/>
                </a:lnTo>
                <a:lnTo>
                  <a:pt x="1205134" y="1684490"/>
                </a:lnTo>
                <a:lnTo>
                  <a:pt x="1205134" y="1679722"/>
                </a:lnTo>
                <a:close/>
                <a:moveTo>
                  <a:pt x="2269997" y="1667996"/>
                </a:moveTo>
                <a:lnTo>
                  <a:pt x="2269997" y="1690869"/>
                </a:lnTo>
                <a:lnTo>
                  <a:pt x="2273067" y="1690869"/>
                </a:lnTo>
                <a:lnTo>
                  <a:pt x="2273067" y="1667996"/>
                </a:lnTo>
                <a:close/>
                <a:moveTo>
                  <a:pt x="1221254" y="1656848"/>
                </a:moveTo>
                <a:lnTo>
                  <a:pt x="1221254" y="1679722"/>
                </a:lnTo>
                <a:lnTo>
                  <a:pt x="1237416" y="1679722"/>
                </a:lnTo>
                <a:lnTo>
                  <a:pt x="1237416" y="1656848"/>
                </a:lnTo>
                <a:close/>
                <a:moveTo>
                  <a:pt x="1190058" y="1652080"/>
                </a:moveTo>
                <a:lnTo>
                  <a:pt x="1190058" y="1656848"/>
                </a:lnTo>
                <a:lnTo>
                  <a:pt x="1205134" y="1656848"/>
                </a:lnTo>
                <a:lnTo>
                  <a:pt x="1205134" y="1652080"/>
                </a:lnTo>
                <a:close/>
                <a:moveTo>
                  <a:pt x="2269997" y="1640354"/>
                </a:moveTo>
                <a:lnTo>
                  <a:pt x="2269997" y="1663227"/>
                </a:lnTo>
                <a:lnTo>
                  <a:pt x="2273067" y="1663227"/>
                </a:lnTo>
                <a:lnTo>
                  <a:pt x="2273067" y="1640354"/>
                </a:lnTo>
                <a:close/>
                <a:moveTo>
                  <a:pt x="1221254" y="1629207"/>
                </a:moveTo>
                <a:lnTo>
                  <a:pt x="1221254" y="1652080"/>
                </a:lnTo>
                <a:lnTo>
                  <a:pt x="1237416" y="1652080"/>
                </a:lnTo>
                <a:lnTo>
                  <a:pt x="1237416" y="1629207"/>
                </a:lnTo>
                <a:close/>
                <a:moveTo>
                  <a:pt x="1190058" y="1624438"/>
                </a:moveTo>
                <a:lnTo>
                  <a:pt x="1190058" y="1629207"/>
                </a:lnTo>
                <a:lnTo>
                  <a:pt x="1205134" y="1629207"/>
                </a:lnTo>
                <a:lnTo>
                  <a:pt x="1205134" y="1624438"/>
                </a:lnTo>
                <a:close/>
                <a:moveTo>
                  <a:pt x="2269997" y="1612712"/>
                </a:moveTo>
                <a:lnTo>
                  <a:pt x="2269997" y="1635586"/>
                </a:lnTo>
                <a:lnTo>
                  <a:pt x="2273067" y="1635586"/>
                </a:lnTo>
                <a:lnTo>
                  <a:pt x="2273067" y="1612712"/>
                </a:lnTo>
                <a:close/>
                <a:moveTo>
                  <a:pt x="1221254" y="1601565"/>
                </a:moveTo>
                <a:lnTo>
                  <a:pt x="1221254" y="1624438"/>
                </a:lnTo>
                <a:lnTo>
                  <a:pt x="1237416" y="1624438"/>
                </a:lnTo>
                <a:lnTo>
                  <a:pt x="1237416" y="1601565"/>
                </a:lnTo>
                <a:close/>
                <a:moveTo>
                  <a:pt x="1190058" y="1596797"/>
                </a:moveTo>
                <a:lnTo>
                  <a:pt x="1190058" y="1601565"/>
                </a:lnTo>
                <a:lnTo>
                  <a:pt x="1205134" y="1601565"/>
                </a:lnTo>
                <a:lnTo>
                  <a:pt x="1205134" y="1596797"/>
                </a:lnTo>
                <a:close/>
                <a:moveTo>
                  <a:pt x="2269997" y="1585071"/>
                </a:moveTo>
                <a:lnTo>
                  <a:pt x="2269997" y="1607944"/>
                </a:lnTo>
                <a:lnTo>
                  <a:pt x="2273067" y="1607944"/>
                </a:lnTo>
                <a:lnTo>
                  <a:pt x="2273067" y="1585071"/>
                </a:lnTo>
                <a:close/>
                <a:moveTo>
                  <a:pt x="1221254" y="1573923"/>
                </a:moveTo>
                <a:lnTo>
                  <a:pt x="1221254" y="1596797"/>
                </a:lnTo>
                <a:lnTo>
                  <a:pt x="1237416" y="1596797"/>
                </a:lnTo>
                <a:lnTo>
                  <a:pt x="1237416" y="1573923"/>
                </a:lnTo>
                <a:close/>
                <a:moveTo>
                  <a:pt x="1190058" y="1569155"/>
                </a:moveTo>
                <a:lnTo>
                  <a:pt x="1190058" y="1573923"/>
                </a:lnTo>
                <a:lnTo>
                  <a:pt x="1205134" y="1573923"/>
                </a:lnTo>
                <a:lnTo>
                  <a:pt x="1205134" y="1569155"/>
                </a:lnTo>
                <a:close/>
                <a:moveTo>
                  <a:pt x="2269997" y="1557429"/>
                </a:moveTo>
                <a:lnTo>
                  <a:pt x="2269997" y="1580302"/>
                </a:lnTo>
                <a:lnTo>
                  <a:pt x="2273067" y="1580302"/>
                </a:lnTo>
                <a:lnTo>
                  <a:pt x="2273067" y="1557429"/>
                </a:lnTo>
                <a:close/>
                <a:moveTo>
                  <a:pt x="1221254" y="1546282"/>
                </a:moveTo>
                <a:lnTo>
                  <a:pt x="1221254" y="1569155"/>
                </a:lnTo>
                <a:lnTo>
                  <a:pt x="1237416" y="1569155"/>
                </a:lnTo>
                <a:lnTo>
                  <a:pt x="1237416" y="1546282"/>
                </a:lnTo>
                <a:close/>
                <a:moveTo>
                  <a:pt x="1190058" y="1541513"/>
                </a:moveTo>
                <a:lnTo>
                  <a:pt x="1190058" y="1546282"/>
                </a:lnTo>
                <a:lnTo>
                  <a:pt x="1205134" y="1546282"/>
                </a:lnTo>
                <a:lnTo>
                  <a:pt x="1205134" y="1541513"/>
                </a:lnTo>
                <a:close/>
                <a:moveTo>
                  <a:pt x="2269997" y="1529787"/>
                </a:moveTo>
                <a:lnTo>
                  <a:pt x="2269997" y="1552661"/>
                </a:lnTo>
                <a:lnTo>
                  <a:pt x="2273067" y="1552661"/>
                </a:lnTo>
                <a:lnTo>
                  <a:pt x="2273067" y="1529787"/>
                </a:lnTo>
                <a:close/>
                <a:moveTo>
                  <a:pt x="1221254" y="1518640"/>
                </a:moveTo>
                <a:lnTo>
                  <a:pt x="1221254" y="1541513"/>
                </a:lnTo>
                <a:lnTo>
                  <a:pt x="1237416" y="1541513"/>
                </a:lnTo>
                <a:lnTo>
                  <a:pt x="1237416" y="1518640"/>
                </a:lnTo>
                <a:close/>
                <a:moveTo>
                  <a:pt x="1190058" y="1513872"/>
                </a:moveTo>
                <a:lnTo>
                  <a:pt x="1190058" y="1518640"/>
                </a:lnTo>
                <a:lnTo>
                  <a:pt x="1205134" y="1518640"/>
                </a:lnTo>
                <a:lnTo>
                  <a:pt x="1205134" y="1513872"/>
                </a:lnTo>
                <a:close/>
                <a:moveTo>
                  <a:pt x="2269997" y="1502146"/>
                </a:moveTo>
                <a:lnTo>
                  <a:pt x="2269997" y="1525019"/>
                </a:lnTo>
                <a:lnTo>
                  <a:pt x="2273067" y="1525019"/>
                </a:lnTo>
                <a:lnTo>
                  <a:pt x="2273067" y="1502146"/>
                </a:lnTo>
                <a:close/>
                <a:moveTo>
                  <a:pt x="1221254" y="1490998"/>
                </a:moveTo>
                <a:lnTo>
                  <a:pt x="1221254" y="1513872"/>
                </a:lnTo>
                <a:lnTo>
                  <a:pt x="1237416" y="1513872"/>
                </a:lnTo>
                <a:lnTo>
                  <a:pt x="1237416" y="1490998"/>
                </a:lnTo>
                <a:close/>
                <a:moveTo>
                  <a:pt x="1190058" y="1486230"/>
                </a:moveTo>
                <a:lnTo>
                  <a:pt x="1190058" y="1490998"/>
                </a:lnTo>
                <a:lnTo>
                  <a:pt x="1205134" y="1490998"/>
                </a:lnTo>
                <a:lnTo>
                  <a:pt x="1205134" y="1486230"/>
                </a:lnTo>
                <a:close/>
                <a:moveTo>
                  <a:pt x="2269997" y="1474504"/>
                </a:moveTo>
                <a:lnTo>
                  <a:pt x="2269997" y="1497377"/>
                </a:lnTo>
                <a:lnTo>
                  <a:pt x="2273067" y="1497377"/>
                </a:lnTo>
                <a:lnTo>
                  <a:pt x="2273067" y="1474504"/>
                </a:lnTo>
                <a:close/>
                <a:moveTo>
                  <a:pt x="1221254" y="1463356"/>
                </a:moveTo>
                <a:lnTo>
                  <a:pt x="1221254" y="1486230"/>
                </a:lnTo>
                <a:lnTo>
                  <a:pt x="1237416" y="1486230"/>
                </a:lnTo>
                <a:lnTo>
                  <a:pt x="1237416" y="1463356"/>
                </a:lnTo>
                <a:close/>
                <a:moveTo>
                  <a:pt x="1190058" y="1458588"/>
                </a:moveTo>
                <a:lnTo>
                  <a:pt x="1190058" y="1463356"/>
                </a:lnTo>
                <a:lnTo>
                  <a:pt x="1205134" y="1463356"/>
                </a:lnTo>
                <a:lnTo>
                  <a:pt x="1205134" y="1458588"/>
                </a:lnTo>
                <a:close/>
                <a:moveTo>
                  <a:pt x="2269997" y="1446862"/>
                </a:moveTo>
                <a:lnTo>
                  <a:pt x="2269997" y="1469736"/>
                </a:lnTo>
                <a:lnTo>
                  <a:pt x="2273067" y="1469736"/>
                </a:lnTo>
                <a:lnTo>
                  <a:pt x="2273067" y="1446862"/>
                </a:lnTo>
                <a:close/>
                <a:moveTo>
                  <a:pt x="1221254" y="1435715"/>
                </a:moveTo>
                <a:lnTo>
                  <a:pt x="1221254" y="1458588"/>
                </a:lnTo>
                <a:lnTo>
                  <a:pt x="1237416" y="1458588"/>
                </a:lnTo>
                <a:lnTo>
                  <a:pt x="1237416" y="1435715"/>
                </a:lnTo>
                <a:close/>
                <a:moveTo>
                  <a:pt x="1190058" y="1430947"/>
                </a:moveTo>
                <a:lnTo>
                  <a:pt x="1190058" y="1435715"/>
                </a:lnTo>
                <a:lnTo>
                  <a:pt x="1205134" y="1435715"/>
                </a:lnTo>
                <a:lnTo>
                  <a:pt x="1205134" y="1430947"/>
                </a:lnTo>
                <a:close/>
                <a:moveTo>
                  <a:pt x="2269997" y="1419220"/>
                </a:moveTo>
                <a:lnTo>
                  <a:pt x="2269997" y="1442094"/>
                </a:lnTo>
                <a:lnTo>
                  <a:pt x="2273067" y="1442094"/>
                </a:lnTo>
                <a:lnTo>
                  <a:pt x="2273067" y="1419220"/>
                </a:lnTo>
                <a:close/>
                <a:moveTo>
                  <a:pt x="1221254" y="1408073"/>
                </a:moveTo>
                <a:lnTo>
                  <a:pt x="1221254" y="1430947"/>
                </a:lnTo>
                <a:lnTo>
                  <a:pt x="1237416" y="1430947"/>
                </a:lnTo>
                <a:lnTo>
                  <a:pt x="1237416" y="1408073"/>
                </a:lnTo>
                <a:close/>
                <a:moveTo>
                  <a:pt x="1190058" y="1403305"/>
                </a:moveTo>
                <a:lnTo>
                  <a:pt x="1190058" y="1408073"/>
                </a:lnTo>
                <a:lnTo>
                  <a:pt x="1205134" y="1408073"/>
                </a:lnTo>
                <a:lnTo>
                  <a:pt x="1205134" y="1403305"/>
                </a:lnTo>
                <a:close/>
                <a:moveTo>
                  <a:pt x="2269997" y="1391579"/>
                </a:moveTo>
                <a:lnTo>
                  <a:pt x="2269997" y="1414452"/>
                </a:lnTo>
                <a:lnTo>
                  <a:pt x="2273067" y="1414452"/>
                </a:lnTo>
                <a:lnTo>
                  <a:pt x="2273067" y="1391579"/>
                </a:lnTo>
                <a:close/>
                <a:moveTo>
                  <a:pt x="1221254" y="1380431"/>
                </a:moveTo>
                <a:lnTo>
                  <a:pt x="1221254" y="1403305"/>
                </a:lnTo>
                <a:lnTo>
                  <a:pt x="1237416" y="1403305"/>
                </a:lnTo>
                <a:lnTo>
                  <a:pt x="1237416" y="1380431"/>
                </a:lnTo>
                <a:close/>
                <a:moveTo>
                  <a:pt x="1190058" y="1375663"/>
                </a:moveTo>
                <a:lnTo>
                  <a:pt x="1190058" y="1380431"/>
                </a:lnTo>
                <a:lnTo>
                  <a:pt x="1205134" y="1380431"/>
                </a:lnTo>
                <a:lnTo>
                  <a:pt x="1205134" y="1375663"/>
                </a:lnTo>
                <a:close/>
                <a:moveTo>
                  <a:pt x="2269997" y="1363937"/>
                </a:moveTo>
                <a:lnTo>
                  <a:pt x="2269997" y="1386811"/>
                </a:lnTo>
                <a:lnTo>
                  <a:pt x="2273067" y="1386811"/>
                </a:lnTo>
                <a:lnTo>
                  <a:pt x="2273067" y="1363937"/>
                </a:lnTo>
                <a:close/>
                <a:moveTo>
                  <a:pt x="1221254" y="1352790"/>
                </a:moveTo>
                <a:lnTo>
                  <a:pt x="1221254" y="1375663"/>
                </a:lnTo>
                <a:lnTo>
                  <a:pt x="1237416" y="1375663"/>
                </a:lnTo>
                <a:lnTo>
                  <a:pt x="1237416" y="1352790"/>
                </a:lnTo>
                <a:close/>
                <a:moveTo>
                  <a:pt x="1190058" y="1348021"/>
                </a:moveTo>
                <a:lnTo>
                  <a:pt x="1190058" y="1352790"/>
                </a:lnTo>
                <a:lnTo>
                  <a:pt x="1205134" y="1352790"/>
                </a:lnTo>
                <a:lnTo>
                  <a:pt x="1205134" y="1348021"/>
                </a:lnTo>
                <a:close/>
                <a:moveTo>
                  <a:pt x="2269997" y="1336295"/>
                </a:moveTo>
                <a:lnTo>
                  <a:pt x="2269997" y="1359169"/>
                </a:lnTo>
                <a:lnTo>
                  <a:pt x="2273067" y="1359169"/>
                </a:lnTo>
                <a:lnTo>
                  <a:pt x="2273067" y="1336295"/>
                </a:lnTo>
                <a:close/>
                <a:moveTo>
                  <a:pt x="1221254" y="1325148"/>
                </a:moveTo>
                <a:lnTo>
                  <a:pt x="1221254" y="1348021"/>
                </a:lnTo>
                <a:lnTo>
                  <a:pt x="1237416" y="1348021"/>
                </a:lnTo>
                <a:lnTo>
                  <a:pt x="1237416" y="1325148"/>
                </a:lnTo>
                <a:close/>
                <a:moveTo>
                  <a:pt x="1190058" y="1320380"/>
                </a:moveTo>
                <a:lnTo>
                  <a:pt x="1190058" y="1325148"/>
                </a:lnTo>
                <a:lnTo>
                  <a:pt x="1205134" y="1325148"/>
                </a:lnTo>
                <a:lnTo>
                  <a:pt x="1205134" y="1320380"/>
                </a:lnTo>
                <a:close/>
                <a:moveTo>
                  <a:pt x="2269997" y="1308654"/>
                </a:moveTo>
                <a:lnTo>
                  <a:pt x="2269997" y="1331527"/>
                </a:lnTo>
                <a:lnTo>
                  <a:pt x="2273067" y="1331527"/>
                </a:lnTo>
                <a:lnTo>
                  <a:pt x="2273067" y="1308654"/>
                </a:lnTo>
                <a:close/>
                <a:moveTo>
                  <a:pt x="1221254" y="1297506"/>
                </a:moveTo>
                <a:lnTo>
                  <a:pt x="1221254" y="1320380"/>
                </a:lnTo>
                <a:lnTo>
                  <a:pt x="1237416" y="1320380"/>
                </a:lnTo>
                <a:lnTo>
                  <a:pt x="1237416" y="1297506"/>
                </a:lnTo>
                <a:close/>
                <a:moveTo>
                  <a:pt x="1190058" y="1292738"/>
                </a:moveTo>
                <a:lnTo>
                  <a:pt x="1190058" y="1297506"/>
                </a:lnTo>
                <a:lnTo>
                  <a:pt x="1205134" y="1297506"/>
                </a:lnTo>
                <a:lnTo>
                  <a:pt x="1205134" y="1292738"/>
                </a:lnTo>
                <a:close/>
                <a:moveTo>
                  <a:pt x="2269997" y="1281012"/>
                </a:moveTo>
                <a:lnTo>
                  <a:pt x="2269997" y="1303885"/>
                </a:lnTo>
                <a:lnTo>
                  <a:pt x="2273067" y="1303885"/>
                </a:lnTo>
                <a:lnTo>
                  <a:pt x="2273067" y="1281012"/>
                </a:lnTo>
                <a:close/>
                <a:moveTo>
                  <a:pt x="1221254" y="1265096"/>
                </a:moveTo>
                <a:lnTo>
                  <a:pt x="1221254" y="1292738"/>
                </a:lnTo>
                <a:lnTo>
                  <a:pt x="1237416" y="1292738"/>
                </a:lnTo>
                <a:lnTo>
                  <a:pt x="1237416" y="1265096"/>
                </a:lnTo>
                <a:close/>
                <a:moveTo>
                  <a:pt x="1190058" y="1265096"/>
                </a:moveTo>
                <a:lnTo>
                  <a:pt x="1190058" y="1266186"/>
                </a:lnTo>
                <a:lnTo>
                  <a:pt x="1205134" y="1266186"/>
                </a:lnTo>
                <a:lnTo>
                  <a:pt x="1205134" y="1265096"/>
                </a:lnTo>
                <a:close/>
                <a:moveTo>
                  <a:pt x="899940" y="1265096"/>
                </a:moveTo>
                <a:lnTo>
                  <a:pt x="899940" y="1292738"/>
                </a:lnTo>
                <a:lnTo>
                  <a:pt x="931449" y="1292738"/>
                </a:lnTo>
                <a:lnTo>
                  <a:pt x="931449" y="1297506"/>
                </a:lnTo>
                <a:lnTo>
                  <a:pt x="899940" y="1297506"/>
                </a:lnTo>
                <a:lnTo>
                  <a:pt x="899940" y="1320380"/>
                </a:lnTo>
                <a:lnTo>
                  <a:pt x="931449" y="1320380"/>
                </a:lnTo>
                <a:lnTo>
                  <a:pt x="931449" y="1325148"/>
                </a:lnTo>
                <a:lnTo>
                  <a:pt x="899940" y="1325148"/>
                </a:lnTo>
                <a:lnTo>
                  <a:pt x="899940" y="1348021"/>
                </a:lnTo>
                <a:lnTo>
                  <a:pt x="931449" y="1348021"/>
                </a:lnTo>
                <a:lnTo>
                  <a:pt x="931449" y="1352790"/>
                </a:lnTo>
                <a:lnTo>
                  <a:pt x="899940" y="1352790"/>
                </a:lnTo>
                <a:lnTo>
                  <a:pt x="899940" y="1375663"/>
                </a:lnTo>
                <a:lnTo>
                  <a:pt x="931449" y="1375663"/>
                </a:lnTo>
                <a:lnTo>
                  <a:pt x="931449" y="1380431"/>
                </a:lnTo>
                <a:lnTo>
                  <a:pt x="899940" y="1380431"/>
                </a:lnTo>
                <a:lnTo>
                  <a:pt x="899940" y="1403305"/>
                </a:lnTo>
                <a:lnTo>
                  <a:pt x="931449" y="1403305"/>
                </a:lnTo>
                <a:lnTo>
                  <a:pt x="931449" y="1408073"/>
                </a:lnTo>
                <a:lnTo>
                  <a:pt x="899940" y="1408073"/>
                </a:lnTo>
                <a:lnTo>
                  <a:pt x="899940" y="1430947"/>
                </a:lnTo>
                <a:lnTo>
                  <a:pt x="931449" y="1430947"/>
                </a:lnTo>
                <a:lnTo>
                  <a:pt x="931449" y="1435715"/>
                </a:lnTo>
                <a:lnTo>
                  <a:pt x="899940" y="1435715"/>
                </a:lnTo>
                <a:lnTo>
                  <a:pt x="899940" y="1458588"/>
                </a:lnTo>
                <a:lnTo>
                  <a:pt x="931449" y="1458588"/>
                </a:lnTo>
                <a:lnTo>
                  <a:pt x="931449" y="1463356"/>
                </a:lnTo>
                <a:lnTo>
                  <a:pt x="899940" y="1463356"/>
                </a:lnTo>
                <a:lnTo>
                  <a:pt x="899940" y="1486230"/>
                </a:lnTo>
                <a:lnTo>
                  <a:pt x="931449" y="1486230"/>
                </a:lnTo>
                <a:lnTo>
                  <a:pt x="931449" y="1490998"/>
                </a:lnTo>
                <a:lnTo>
                  <a:pt x="899940" y="1490998"/>
                </a:lnTo>
                <a:lnTo>
                  <a:pt x="899940" y="1513872"/>
                </a:lnTo>
                <a:lnTo>
                  <a:pt x="931449" y="1513872"/>
                </a:lnTo>
                <a:lnTo>
                  <a:pt x="931449" y="1518640"/>
                </a:lnTo>
                <a:lnTo>
                  <a:pt x="899940" y="1518640"/>
                </a:lnTo>
                <a:lnTo>
                  <a:pt x="899940" y="1541513"/>
                </a:lnTo>
                <a:lnTo>
                  <a:pt x="931449" y="1541513"/>
                </a:lnTo>
                <a:lnTo>
                  <a:pt x="931449" y="1546282"/>
                </a:lnTo>
                <a:lnTo>
                  <a:pt x="899940" y="1546282"/>
                </a:lnTo>
                <a:lnTo>
                  <a:pt x="899940" y="1569155"/>
                </a:lnTo>
                <a:lnTo>
                  <a:pt x="931449" y="1569155"/>
                </a:lnTo>
                <a:lnTo>
                  <a:pt x="931449" y="1573923"/>
                </a:lnTo>
                <a:lnTo>
                  <a:pt x="899940" y="1573923"/>
                </a:lnTo>
                <a:lnTo>
                  <a:pt x="899940" y="1596797"/>
                </a:lnTo>
                <a:lnTo>
                  <a:pt x="931449" y="1596797"/>
                </a:lnTo>
                <a:lnTo>
                  <a:pt x="931449" y="1601565"/>
                </a:lnTo>
                <a:lnTo>
                  <a:pt x="899940" y="1601565"/>
                </a:lnTo>
                <a:lnTo>
                  <a:pt x="899940" y="1624438"/>
                </a:lnTo>
                <a:lnTo>
                  <a:pt x="931449" y="1624438"/>
                </a:lnTo>
                <a:lnTo>
                  <a:pt x="931449" y="1629207"/>
                </a:lnTo>
                <a:lnTo>
                  <a:pt x="899940" y="1629207"/>
                </a:lnTo>
                <a:lnTo>
                  <a:pt x="899940" y="1652080"/>
                </a:lnTo>
                <a:lnTo>
                  <a:pt x="931449" y="1652080"/>
                </a:lnTo>
                <a:lnTo>
                  <a:pt x="931449" y="1656848"/>
                </a:lnTo>
                <a:lnTo>
                  <a:pt x="899940" y="1656848"/>
                </a:lnTo>
                <a:lnTo>
                  <a:pt x="899940" y="1679722"/>
                </a:lnTo>
                <a:lnTo>
                  <a:pt x="931449" y="1679722"/>
                </a:lnTo>
                <a:lnTo>
                  <a:pt x="931449" y="1684490"/>
                </a:lnTo>
                <a:lnTo>
                  <a:pt x="899940" y="1684490"/>
                </a:lnTo>
                <a:lnTo>
                  <a:pt x="899940" y="1707364"/>
                </a:lnTo>
                <a:lnTo>
                  <a:pt x="931449" y="1707364"/>
                </a:lnTo>
                <a:lnTo>
                  <a:pt x="931449" y="1712132"/>
                </a:lnTo>
                <a:lnTo>
                  <a:pt x="899940" y="1712132"/>
                </a:lnTo>
                <a:lnTo>
                  <a:pt x="899940" y="1735005"/>
                </a:lnTo>
                <a:lnTo>
                  <a:pt x="931449" y="1735005"/>
                </a:lnTo>
                <a:lnTo>
                  <a:pt x="931449" y="1739773"/>
                </a:lnTo>
                <a:lnTo>
                  <a:pt x="899940" y="1739773"/>
                </a:lnTo>
                <a:lnTo>
                  <a:pt x="899940" y="1762647"/>
                </a:lnTo>
                <a:lnTo>
                  <a:pt x="931449" y="1762647"/>
                </a:lnTo>
                <a:lnTo>
                  <a:pt x="931449" y="1767415"/>
                </a:lnTo>
                <a:lnTo>
                  <a:pt x="899940" y="1767415"/>
                </a:lnTo>
                <a:lnTo>
                  <a:pt x="899940" y="1790289"/>
                </a:lnTo>
                <a:lnTo>
                  <a:pt x="931449" y="1790289"/>
                </a:lnTo>
                <a:lnTo>
                  <a:pt x="931449" y="1795057"/>
                </a:lnTo>
                <a:lnTo>
                  <a:pt x="899940" y="1795057"/>
                </a:lnTo>
                <a:lnTo>
                  <a:pt x="899940" y="1817930"/>
                </a:lnTo>
                <a:lnTo>
                  <a:pt x="931449" y="1817930"/>
                </a:lnTo>
                <a:lnTo>
                  <a:pt x="931449" y="1822699"/>
                </a:lnTo>
                <a:lnTo>
                  <a:pt x="899940" y="1822699"/>
                </a:lnTo>
                <a:lnTo>
                  <a:pt x="899940" y="1845572"/>
                </a:lnTo>
                <a:lnTo>
                  <a:pt x="931449" y="1845572"/>
                </a:lnTo>
                <a:lnTo>
                  <a:pt x="931449" y="1850340"/>
                </a:lnTo>
                <a:lnTo>
                  <a:pt x="899940" y="1850340"/>
                </a:lnTo>
                <a:lnTo>
                  <a:pt x="899940" y="1873214"/>
                </a:lnTo>
                <a:lnTo>
                  <a:pt x="931449" y="1873214"/>
                </a:lnTo>
                <a:lnTo>
                  <a:pt x="931449" y="1877982"/>
                </a:lnTo>
                <a:lnTo>
                  <a:pt x="899940" y="1877982"/>
                </a:lnTo>
                <a:lnTo>
                  <a:pt x="899940" y="1900855"/>
                </a:lnTo>
                <a:lnTo>
                  <a:pt x="931449" y="1900855"/>
                </a:lnTo>
                <a:lnTo>
                  <a:pt x="931449" y="1905624"/>
                </a:lnTo>
                <a:lnTo>
                  <a:pt x="899940" y="1905624"/>
                </a:lnTo>
                <a:lnTo>
                  <a:pt x="899940" y="1928497"/>
                </a:lnTo>
                <a:lnTo>
                  <a:pt x="931449" y="1928497"/>
                </a:lnTo>
                <a:lnTo>
                  <a:pt x="931449" y="1933265"/>
                </a:lnTo>
                <a:lnTo>
                  <a:pt x="899940" y="1933265"/>
                </a:lnTo>
                <a:lnTo>
                  <a:pt x="899940" y="1956139"/>
                </a:lnTo>
                <a:lnTo>
                  <a:pt x="931449" y="1956139"/>
                </a:lnTo>
                <a:lnTo>
                  <a:pt x="931449" y="1960907"/>
                </a:lnTo>
                <a:lnTo>
                  <a:pt x="899940" y="1960907"/>
                </a:lnTo>
                <a:lnTo>
                  <a:pt x="899940" y="1983780"/>
                </a:lnTo>
                <a:lnTo>
                  <a:pt x="931449" y="1983780"/>
                </a:lnTo>
                <a:lnTo>
                  <a:pt x="931449" y="1988549"/>
                </a:lnTo>
                <a:lnTo>
                  <a:pt x="899940" y="1988549"/>
                </a:lnTo>
                <a:lnTo>
                  <a:pt x="899940" y="2011422"/>
                </a:lnTo>
                <a:lnTo>
                  <a:pt x="931449" y="2011422"/>
                </a:lnTo>
                <a:lnTo>
                  <a:pt x="931449" y="2016190"/>
                </a:lnTo>
                <a:lnTo>
                  <a:pt x="899940" y="2016190"/>
                </a:lnTo>
                <a:lnTo>
                  <a:pt x="899940" y="2039064"/>
                </a:lnTo>
                <a:lnTo>
                  <a:pt x="931449" y="2039064"/>
                </a:lnTo>
                <a:lnTo>
                  <a:pt x="931449" y="2043832"/>
                </a:lnTo>
                <a:lnTo>
                  <a:pt x="899940" y="2043832"/>
                </a:lnTo>
                <a:lnTo>
                  <a:pt x="899940" y="2066706"/>
                </a:lnTo>
                <a:lnTo>
                  <a:pt x="931449" y="2066706"/>
                </a:lnTo>
                <a:lnTo>
                  <a:pt x="931449" y="2071474"/>
                </a:lnTo>
                <a:lnTo>
                  <a:pt x="899940" y="2071474"/>
                </a:lnTo>
                <a:lnTo>
                  <a:pt x="899940" y="2094347"/>
                </a:lnTo>
                <a:lnTo>
                  <a:pt x="931449" y="2094347"/>
                </a:lnTo>
                <a:lnTo>
                  <a:pt x="931449" y="2099116"/>
                </a:lnTo>
                <a:lnTo>
                  <a:pt x="899940" y="2099116"/>
                </a:lnTo>
                <a:lnTo>
                  <a:pt x="899940" y="2121989"/>
                </a:lnTo>
                <a:lnTo>
                  <a:pt x="931449" y="2121989"/>
                </a:lnTo>
                <a:lnTo>
                  <a:pt x="931449" y="2126757"/>
                </a:lnTo>
                <a:lnTo>
                  <a:pt x="899940" y="2126757"/>
                </a:lnTo>
                <a:lnTo>
                  <a:pt x="899940" y="2149631"/>
                </a:lnTo>
                <a:lnTo>
                  <a:pt x="931449" y="2149631"/>
                </a:lnTo>
                <a:lnTo>
                  <a:pt x="931449" y="2154399"/>
                </a:lnTo>
                <a:lnTo>
                  <a:pt x="899940" y="2154399"/>
                </a:lnTo>
                <a:lnTo>
                  <a:pt x="899940" y="2177272"/>
                </a:lnTo>
                <a:lnTo>
                  <a:pt x="931449" y="2177272"/>
                </a:lnTo>
                <a:lnTo>
                  <a:pt x="931449" y="2182041"/>
                </a:lnTo>
                <a:lnTo>
                  <a:pt x="899940" y="2182041"/>
                </a:lnTo>
                <a:lnTo>
                  <a:pt x="899940" y="2204914"/>
                </a:lnTo>
                <a:lnTo>
                  <a:pt x="931449" y="2204914"/>
                </a:lnTo>
                <a:lnTo>
                  <a:pt x="931449" y="2209682"/>
                </a:lnTo>
                <a:lnTo>
                  <a:pt x="899940" y="2209682"/>
                </a:lnTo>
                <a:lnTo>
                  <a:pt x="899940" y="2237324"/>
                </a:lnTo>
                <a:lnTo>
                  <a:pt x="1172852" y="2237324"/>
                </a:lnTo>
                <a:lnTo>
                  <a:pt x="1172852" y="2233324"/>
                </a:lnTo>
                <a:lnTo>
                  <a:pt x="931449" y="2233324"/>
                </a:lnTo>
                <a:lnTo>
                  <a:pt x="931449" y="2209682"/>
                </a:lnTo>
                <a:lnTo>
                  <a:pt x="1172852" y="2209682"/>
                </a:lnTo>
                <a:lnTo>
                  <a:pt x="1172852" y="2204914"/>
                </a:lnTo>
                <a:lnTo>
                  <a:pt x="931449" y="2204914"/>
                </a:lnTo>
                <a:lnTo>
                  <a:pt x="931449" y="2182041"/>
                </a:lnTo>
                <a:lnTo>
                  <a:pt x="1172852" y="2182041"/>
                </a:lnTo>
                <a:lnTo>
                  <a:pt x="1172852" y="2177272"/>
                </a:lnTo>
                <a:lnTo>
                  <a:pt x="931449" y="2177272"/>
                </a:lnTo>
                <a:lnTo>
                  <a:pt x="931449" y="2154399"/>
                </a:lnTo>
                <a:lnTo>
                  <a:pt x="1172852" y="2154399"/>
                </a:lnTo>
                <a:lnTo>
                  <a:pt x="1172852" y="2149631"/>
                </a:lnTo>
                <a:lnTo>
                  <a:pt x="931449" y="2149631"/>
                </a:lnTo>
                <a:lnTo>
                  <a:pt x="931449" y="2126757"/>
                </a:lnTo>
                <a:lnTo>
                  <a:pt x="1172852" y="2126757"/>
                </a:lnTo>
                <a:lnTo>
                  <a:pt x="1172852" y="2121989"/>
                </a:lnTo>
                <a:lnTo>
                  <a:pt x="931449" y="2121989"/>
                </a:lnTo>
                <a:lnTo>
                  <a:pt x="931449" y="2099116"/>
                </a:lnTo>
                <a:lnTo>
                  <a:pt x="1172852" y="2099116"/>
                </a:lnTo>
                <a:lnTo>
                  <a:pt x="1172852" y="2094347"/>
                </a:lnTo>
                <a:lnTo>
                  <a:pt x="931449" y="2094347"/>
                </a:lnTo>
                <a:lnTo>
                  <a:pt x="931449" y="2071474"/>
                </a:lnTo>
                <a:lnTo>
                  <a:pt x="1172852" y="2071474"/>
                </a:lnTo>
                <a:lnTo>
                  <a:pt x="1172852" y="2066706"/>
                </a:lnTo>
                <a:lnTo>
                  <a:pt x="931449" y="2066706"/>
                </a:lnTo>
                <a:lnTo>
                  <a:pt x="931449" y="2043832"/>
                </a:lnTo>
                <a:lnTo>
                  <a:pt x="1172852" y="2043832"/>
                </a:lnTo>
                <a:lnTo>
                  <a:pt x="1172852" y="2039064"/>
                </a:lnTo>
                <a:lnTo>
                  <a:pt x="931449" y="2039064"/>
                </a:lnTo>
                <a:lnTo>
                  <a:pt x="931449" y="2016190"/>
                </a:lnTo>
                <a:lnTo>
                  <a:pt x="1172852" y="2016190"/>
                </a:lnTo>
                <a:lnTo>
                  <a:pt x="1172852" y="2011422"/>
                </a:lnTo>
                <a:lnTo>
                  <a:pt x="931449" y="2011422"/>
                </a:lnTo>
                <a:lnTo>
                  <a:pt x="931449" y="1988549"/>
                </a:lnTo>
                <a:lnTo>
                  <a:pt x="1172852" y="1988549"/>
                </a:lnTo>
                <a:lnTo>
                  <a:pt x="1172852" y="1983780"/>
                </a:lnTo>
                <a:lnTo>
                  <a:pt x="931449" y="1983780"/>
                </a:lnTo>
                <a:lnTo>
                  <a:pt x="931449" y="1960907"/>
                </a:lnTo>
                <a:lnTo>
                  <a:pt x="1172852" y="1960907"/>
                </a:lnTo>
                <a:lnTo>
                  <a:pt x="1172852" y="1956139"/>
                </a:lnTo>
                <a:lnTo>
                  <a:pt x="931449" y="1956139"/>
                </a:lnTo>
                <a:lnTo>
                  <a:pt x="931449" y="1933265"/>
                </a:lnTo>
                <a:lnTo>
                  <a:pt x="1172852" y="1933265"/>
                </a:lnTo>
                <a:lnTo>
                  <a:pt x="1172852" y="1928497"/>
                </a:lnTo>
                <a:lnTo>
                  <a:pt x="931449" y="1928497"/>
                </a:lnTo>
                <a:lnTo>
                  <a:pt x="931449" y="1905624"/>
                </a:lnTo>
                <a:lnTo>
                  <a:pt x="1172852" y="1905624"/>
                </a:lnTo>
                <a:lnTo>
                  <a:pt x="1172852" y="1900855"/>
                </a:lnTo>
                <a:lnTo>
                  <a:pt x="931449" y="1900855"/>
                </a:lnTo>
                <a:lnTo>
                  <a:pt x="931449" y="1877982"/>
                </a:lnTo>
                <a:lnTo>
                  <a:pt x="1172852" y="1877982"/>
                </a:lnTo>
                <a:lnTo>
                  <a:pt x="1172852" y="1873214"/>
                </a:lnTo>
                <a:lnTo>
                  <a:pt x="931449" y="1873214"/>
                </a:lnTo>
                <a:lnTo>
                  <a:pt x="931449" y="1850340"/>
                </a:lnTo>
                <a:lnTo>
                  <a:pt x="1172852" y="1850340"/>
                </a:lnTo>
                <a:lnTo>
                  <a:pt x="1172852" y="1845572"/>
                </a:lnTo>
                <a:lnTo>
                  <a:pt x="931449" y="1845572"/>
                </a:lnTo>
                <a:lnTo>
                  <a:pt x="931449" y="1822699"/>
                </a:lnTo>
                <a:lnTo>
                  <a:pt x="1172852" y="1822699"/>
                </a:lnTo>
                <a:lnTo>
                  <a:pt x="1172852" y="1817930"/>
                </a:lnTo>
                <a:lnTo>
                  <a:pt x="931449" y="1817930"/>
                </a:lnTo>
                <a:lnTo>
                  <a:pt x="931449" y="1795057"/>
                </a:lnTo>
                <a:lnTo>
                  <a:pt x="1172852" y="1795057"/>
                </a:lnTo>
                <a:lnTo>
                  <a:pt x="1172852" y="1790289"/>
                </a:lnTo>
                <a:lnTo>
                  <a:pt x="931449" y="1790289"/>
                </a:lnTo>
                <a:lnTo>
                  <a:pt x="931449" y="1767415"/>
                </a:lnTo>
                <a:lnTo>
                  <a:pt x="1172852" y="1767415"/>
                </a:lnTo>
                <a:lnTo>
                  <a:pt x="1172852" y="1762647"/>
                </a:lnTo>
                <a:lnTo>
                  <a:pt x="931449" y="1762647"/>
                </a:lnTo>
                <a:lnTo>
                  <a:pt x="931449" y="1739773"/>
                </a:lnTo>
                <a:lnTo>
                  <a:pt x="1172852" y="1739773"/>
                </a:lnTo>
                <a:lnTo>
                  <a:pt x="1172852" y="1735005"/>
                </a:lnTo>
                <a:lnTo>
                  <a:pt x="931449" y="1735005"/>
                </a:lnTo>
                <a:lnTo>
                  <a:pt x="931449" y="1712132"/>
                </a:lnTo>
                <a:lnTo>
                  <a:pt x="1172852" y="1712132"/>
                </a:lnTo>
                <a:lnTo>
                  <a:pt x="1172852" y="1707364"/>
                </a:lnTo>
                <a:lnTo>
                  <a:pt x="931449" y="1707364"/>
                </a:lnTo>
                <a:lnTo>
                  <a:pt x="931449" y="1684490"/>
                </a:lnTo>
                <a:lnTo>
                  <a:pt x="1172852" y="1684490"/>
                </a:lnTo>
                <a:lnTo>
                  <a:pt x="1172852" y="1679722"/>
                </a:lnTo>
                <a:lnTo>
                  <a:pt x="931449" y="1679722"/>
                </a:lnTo>
                <a:lnTo>
                  <a:pt x="931449" y="1656848"/>
                </a:lnTo>
                <a:lnTo>
                  <a:pt x="1172852" y="1656848"/>
                </a:lnTo>
                <a:lnTo>
                  <a:pt x="1172852" y="1652080"/>
                </a:lnTo>
                <a:lnTo>
                  <a:pt x="931449" y="1652080"/>
                </a:lnTo>
                <a:lnTo>
                  <a:pt x="931449" y="1629207"/>
                </a:lnTo>
                <a:lnTo>
                  <a:pt x="1172852" y="1629207"/>
                </a:lnTo>
                <a:lnTo>
                  <a:pt x="1172852" y="1624438"/>
                </a:lnTo>
                <a:lnTo>
                  <a:pt x="931449" y="1624438"/>
                </a:lnTo>
                <a:lnTo>
                  <a:pt x="931449" y="1601565"/>
                </a:lnTo>
                <a:lnTo>
                  <a:pt x="1172852" y="1601565"/>
                </a:lnTo>
                <a:lnTo>
                  <a:pt x="1172852" y="1596797"/>
                </a:lnTo>
                <a:lnTo>
                  <a:pt x="931449" y="1596797"/>
                </a:lnTo>
                <a:lnTo>
                  <a:pt x="931449" y="1573923"/>
                </a:lnTo>
                <a:lnTo>
                  <a:pt x="1172852" y="1573923"/>
                </a:lnTo>
                <a:lnTo>
                  <a:pt x="1172852" y="1569155"/>
                </a:lnTo>
                <a:lnTo>
                  <a:pt x="931449" y="1569155"/>
                </a:lnTo>
                <a:lnTo>
                  <a:pt x="931449" y="1546282"/>
                </a:lnTo>
                <a:lnTo>
                  <a:pt x="1172852" y="1546282"/>
                </a:lnTo>
                <a:lnTo>
                  <a:pt x="1172852" y="1541513"/>
                </a:lnTo>
                <a:lnTo>
                  <a:pt x="931449" y="1541513"/>
                </a:lnTo>
                <a:lnTo>
                  <a:pt x="931449" y="1518640"/>
                </a:lnTo>
                <a:lnTo>
                  <a:pt x="1172852" y="1518640"/>
                </a:lnTo>
                <a:lnTo>
                  <a:pt x="1172852" y="1513872"/>
                </a:lnTo>
                <a:lnTo>
                  <a:pt x="931449" y="1513872"/>
                </a:lnTo>
                <a:lnTo>
                  <a:pt x="931449" y="1490998"/>
                </a:lnTo>
                <a:lnTo>
                  <a:pt x="1172852" y="1490998"/>
                </a:lnTo>
                <a:lnTo>
                  <a:pt x="1172852" y="1486230"/>
                </a:lnTo>
                <a:lnTo>
                  <a:pt x="931449" y="1486230"/>
                </a:lnTo>
                <a:lnTo>
                  <a:pt x="931449" y="1463356"/>
                </a:lnTo>
                <a:lnTo>
                  <a:pt x="1172852" y="1463356"/>
                </a:lnTo>
                <a:lnTo>
                  <a:pt x="1172852" y="1458588"/>
                </a:lnTo>
                <a:lnTo>
                  <a:pt x="931449" y="1458588"/>
                </a:lnTo>
                <a:lnTo>
                  <a:pt x="931449" y="1435715"/>
                </a:lnTo>
                <a:lnTo>
                  <a:pt x="1172852" y="1435715"/>
                </a:lnTo>
                <a:lnTo>
                  <a:pt x="1172852" y="1430947"/>
                </a:lnTo>
                <a:lnTo>
                  <a:pt x="931449" y="1430947"/>
                </a:lnTo>
                <a:lnTo>
                  <a:pt x="931449" y="1408073"/>
                </a:lnTo>
                <a:lnTo>
                  <a:pt x="1172852" y="1408073"/>
                </a:lnTo>
                <a:lnTo>
                  <a:pt x="1172852" y="1403305"/>
                </a:lnTo>
                <a:lnTo>
                  <a:pt x="931449" y="1403305"/>
                </a:lnTo>
                <a:lnTo>
                  <a:pt x="931449" y="1380431"/>
                </a:lnTo>
                <a:lnTo>
                  <a:pt x="1172852" y="1380431"/>
                </a:lnTo>
                <a:lnTo>
                  <a:pt x="1172852" y="1375663"/>
                </a:lnTo>
                <a:lnTo>
                  <a:pt x="931449" y="1375663"/>
                </a:lnTo>
                <a:lnTo>
                  <a:pt x="931449" y="1352790"/>
                </a:lnTo>
                <a:lnTo>
                  <a:pt x="1172852" y="1352790"/>
                </a:lnTo>
                <a:lnTo>
                  <a:pt x="1172852" y="1348021"/>
                </a:lnTo>
                <a:lnTo>
                  <a:pt x="931449" y="1348021"/>
                </a:lnTo>
                <a:lnTo>
                  <a:pt x="931449" y="1325148"/>
                </a:lnTo>
                <a:lnTo>
                  <a:pt x="1172852" y="1325148"/>
                </a:lnTo>
                <a:lnTo>
                  <a:pt x="1172852" y="1320380"/>
                </a:lnTo>
                <a:lnTo>
                  <a:pt x="931449" y="1320380"/>
                </a:lnTo>
                <a:lnTo>
                  <a:pt x="931449" y="1297506"/>
                </a:lnTo>
                <a:lnTo>
                  <a:pt x="1172852" y="1297506"/>
                </a:lnTo>
                <a:lnTo>
                  <a:pt x="1172852" y="1292738"/>
                </a:lnTo>
                <a:lnTo>
                  <a:pt x="931449" y="1292738"/>
                </a:lnTo>
                <a:lnTo>
                  <a:pt x="931449" y="1266186"/>
                </a:lnTo>
                <a:lnTo>
                  <a:pt x="1172852" y="1266186"/>
                </a:lnTo>
                <a:lnTo>
                  <a:pt x="1172852" y="1265096"/>
                </a:lnTo>
                <a:close/>
                <a:moveTo>
                  <a:pt x="2329966" y="1248602"/>
                </a:moveTo>
                <a:lnTo>
                  <a:pt x="2329966" y="1249692"/>
                </a:lnTo>
                <a:lnTo>
                  <a:pt x="2587962" y="1249692"/>
                </a:lnTo>
                <a:lnTo>
                  <a:pt x="2587962" y="1276244"/>
                </a:lnTo>
                <a:lnTo>
                  <a:pt x="2329966" y="1276244"/>
                </a:lnTo>
                <a:lnTo>
                  <a:pt x="2329966" y="1281012"/>
                </a:lnTo>
                <a:lnTo>
                  <a:pt x="2587962" y="1281012"/>
                </a:lnTo>
                <a:lnTo>
                  <a:pt x="2587962" y="1303885"/>
                </a:lnTo>
                <a:lnTo>
                  <a:pt x="2329966" y="1303885"/>
                </a:lnTo>
                <a:lnTo>
                  <a:pt x="2329966" y="1308654"/>
                </a:lnTo>
                <a:lnTo>
                  <a:pt x="2587962" y="1308654"/>
                </a:lnTo>
                <a:lnTo>
                  <a:pt x="2587962" y="1331527"/>
                </a:lnTo>
                <a:lnTo>
                  <a:pt x="2329966" y="1331527"/>
                </a:lnTo>
                <a:lnTo>
                  <a:pt x="2329966" y="1336295"/>
                </a:lnTo>
                <a:lnTo>
                  <a:pt x="2587962" y="1336295"/>
                </a:lnTo>
                <a:lnTo>
                  <a:pt x="2587962" y="1359169"/>
                </a:lnTo>
                <a:lnTo>
                  <a:pt x="2329966" y="1359169"/>
                </a:lnTo>
                <a:lnTo>
                  <a:pt x="2329966" y="1363937"/>
                </a:lnTo>
                <a:lnTo>
                  <a:pt x="2587962" y="1363937"/>
                </a:lnTo>
                <a:lnTo>
                  <a:pt x="2587962" y="1386811"/>
                </a:lnTo>
                <a:lnTo>
                  <a:pt x="2329966" y="1386811"/>
                </a:lnTo>
                <a:lnTo>
                  <a:pt x="2329966" y="1391579"/>
                </a:lnTo>
                <a:lnTo>
                  <a:pt x="2587962" y="1391579"/>
                </a:lnTo>
                <a:lnTo>
                  <a:pt x="2587962" y="1414452"/>
                </a:lnTo>
                <a:lnTo>
                  <a:pt x="2329966" y="1414452"/>
                </a:lnTo>
                <a:lnTo>
                  <a:pt x="2329966" y="1419220"/>
                </a:lnTo>
                <a:lnTo>
                  <a:pt x="2587962" y="1419220"/>
                </a:lnTo>
                <a:lnTo>
                  <a:pt x="2587962" y="1442094"/>
                </a:lnTo>
                <a:lnTo>
                  <a:pt x="2329966" y="1442094"/>
                </a:lnTo>
                <a:lnTo>
                  <a:pt x="2329966" y="1446862"/>
                </a:lnTo>
                <a:lnTo>
                  <a:pt x="2587962" y="1446862"/>
                </a:lnTo>
                <a:lnTo>
                  <a:pt x="2587962" y="1469736"/>
                </a:lnTo>
                <a:lnTo>
                  <a:pt x="2329966" y="1469736"/>
                </a:lnTo>
                <a:lnTo>
                  <a:pt x="2329966" y="1474504"/>
                </a:lnTo>
                <a:lnTo>
                  <a:pt x="2587962" y="1474504"/>
                </a:lnTo>
                <a:lnTo>
                  <a:pt x="2587962" y="1497377"/>
                </a:lnTo>
                <a:lnTo>
                  <a:pt x="2329966" y="1497377"/>
                </a:lnTo>
                <a:lnTo>
                  <a:pt x="2329966" y="1502146"/>
                </a:lnTo>
                <a:lnTo>
                  <a:pt x="2587962" y="1502146"/>
                </a:lnTo>
                <a:lnTo>
                  <a:pt x="2587962" y="1525019"/>
                </a:lnTo>
                <a:lnTo>
                  <a:pt x="2329966" y="1525019"/>
                </a:lnTo>
                <a:lnTo>
                  <a:pt x="2329966" y="1529787"/>
                </a:lnTo>
                <a:lnTo>
                  <a:pt x="2587962" y="1529787"/>
                </a:lnTo>
                <a:lnTo>
                  <a:pt x="2587962" y="1552661"/>
                </a:lnTo>
                <a:lnTo>
                  <a:pt x="2329966" y="1552661"/>
                </a:lnTo>
                <a:lnTo>
                  <a:pt x="2329966" y="1557429"/>
                </a:lnTo>
                <a:lnTo>
                  <a:pt x="2587962" y="1557429"/>
                </a:lnTo>
                <a:lnTo>
                  <a:pt x="2587962" y="1580302"/>
                </a:lnTo>
                <a:lnTo>
                  <a:pt x="2329966" y="1580302"/>
                </a:lnTo>
                <a:lnTo>
                  <a:pt x="2329966" y="1585071"/>
                </a:lnTo>
                <a:lnTo>
                  <a:pt x="2587962" y="1585071"/>
                </a:lnTo>
                <a:lnTo>
                  <a:pt x="2587962" y="1607944"/>
                </a:lnTo>
                <a:lnTo>
                  <a:pt x="2329966" y="1607944"/>
                </a:lnTo>
                <a:lnTo>
                  <a:pt x="2329966" y="1612712"/>
                </a:lnTo>
                <a:lnTo>
                  <a:pt x="2587962" y="1612712"/>
                </a:lnTo>
                <a:lnTo>
                  <a:pt x="2587962" y="1635586"/>
                </a:lnTo>
                <a:lnTo>
                  <a:pt x="2329966" y="1635586"/>
                </a:lnTo>
                <a:lnTo>
                  <a:pt x="2329966" y="1640354"/>
                </a:lnTo>
                <a:lnTo>
                  <a:pt x="2587962" y="1640354"/>
                </a:lnTo>
                <a:lnTo>
                  <a:pt x="2587962" y="1663227"/>
                </a:lnTo>
                <a:lnTo>
                  <a:pt x="2329966" y="1663227"/>
                </a:lnTo>
                <a:lnTo>
                  <a:pt x="2329966" y="1667996"/>
                </a:lnTo>
                <a:lnTo>
                  <a:pt x="2587962" y="1667996"/>
                </a:lnTo>
                <a:lnTo>
                  <a:pt x="2587962" y="1690869"/>
                </a:lnTo>
                <a:lnTo>
                  <a:pt x="2329966" y="1690869"/>
                </a:lnTo>
                <a:lnTo>
                  <a:pt x="2329966" y="1695637"/>
                </a:lnTo>
                <a:lnTo>
                  <a:pt x="2587962" y="1695637"/>
                </a:lnTo>
                <a:lnTo>
                  <a:pt x="2587962" y="1718511"/>
                </a:lnTo>
                <a:lnTo>
                  <a:pt x="2329966" y="1718511"/>
                </a:lnTo>
                <a:lnTo>
                  <a:pt x="2329966" y="1723279"/>
                </a:lnTo>
                <a:lnTo>
                  <a:pt x="2587962" y="1723279"/>
                </a:lnTo>
                <a:lnTo>
                  <a:pt x="2587962" y="1746153"/>
                </a:lnTo>
                <a:lnTo>
                  <a:pt x="2329966" y="1746153"/>
                </a:lnTo>
                <a:lnTo>
                  <a:pt x="2329966" y="1750921"/>
                </a:lnTo>
                <a:lnTo>
                  <a:pt x="2587962" y="1750921"/>
                </a:lnTo>
                <a:lnTo>
                  <a:pt x="2587962" y="1773794"/>
                </a:lnTo>
                <a:lnTo>
                  <a:pt x="2329966" y="1773794"/>
                </a:lnTo>
                <a:lnTo>
                  <a:pt x="2329966" y="1778563"/>
                </a:lnTo>
                <a:lnTo>
                  <a:pt x="2587962" y="1778563"/>
                </a:lnTo>
                <a:lnTo>
                  <a:pt x="2587962" y="1801436"/>
                </a:lnTo>
                <a:lnTo>
                  <a:pt x="2329966" y="1801436"/>
                </a:lnTo>
                <a:lnTo>
                  <a:pt x="2329966" y="1806204"/>
                </a:lnTo>
                <a:lnTo>
                  <a:pt x="2587962" y="1806204"/>
                </a:lnTo>
                <a:lnTo>
                  <a:pt x="2587962" y="1829078"/>
                </a:lnTo>
                <a:lnTo>
                  <a:pt x="2329966" y="1829078"/>
                </a:lnTo>
                <a:lnTo>
                  <a:pt x="2329966" y="1833846"/>
                </a:lnTo>
                <a:lnTo>
                  <a:pt x="2587962" y="1833846"/>
                </a:lnTo>
                <a:lnTo>
                  <a:pt x="2587962" y="1856719"/>
                </a:lnTo>
                <a:lnTo>
                  <a:pt x="2329966" y="1856719"/>
                </a:lnTo>
                <a:lnTo>
                  <a:pt x="2329966" y="1861488"/>
                </a:lnTo>
                <a:lnTo>
                  <a:pt x="2587962" y="1861488"/>
                </a:lnTo>
                <a:lnTo>
                  <a:pt x="2587962" y="1884361"/>
                </a:lnTo>
                <a:lnTo>
                  <a:pt x="2329966" y="1884361"/>
                </a:lnTo>
                <a:lnTo>
                  <a:pt x="2329966" y="1889129"/>
                </a:lnTo>
                <a:lnTo>
                  <a:pt x="2587962" y="1889129"/>
                </a:lnTo>
                <a:lnTo>
                  <a:pt x="2587962" y="1912003"/>
                </a:lnTo>
                <a:lnTo>
                  <a:pt x="2329966" y="1912003"/>
                </a:lnTo>
                <a:lnTo>
                  <a:pt x="2329966" y="1916771"/>
                </a:lnTo>
                <a:lnTo>
                  <a:pt x="2587962" y="1916771"/>
                </a:lnTo>
                <a:lnTo>
                  <a:pt x="2587962" y="1939644"/>
                </a:lnTo>
                <a:lnTo>
                  <a:pt x="2329966" y="1939644"/>
                </a:lnTo>
                <a:lnTo>
                  <a:pt x="2329966" y="1944413"/>
                </a:lnTo>
                <a:lnTo>
                  <a:pt x="2587962" y="1944413"/>
                </a:lnTo>
                <a:lnTo>
                  <a:pt x="2587962" y="1967286"/>
                </a:lnTo>
                <a:lnTo>
                  <a:pt x="2329966" y="1967286"/>
                </a:lnTo>
                <a:lnTo>
                  <a:pt x="2329966" y="1972054"/>
                </a:lnTo>
                <a:lnTo>
                  <a:pt x="2587962" y="1972054"/>
                </a:lnTo>
                <a:lnTo>
                  <a:pt x="2587962" y="1994928"/>
                </a:lnTo>
                <a:lnTo>
                  <a:pt x="2329966" y="1994928"/>
                </a:lnTo>
                <a:lnTo>
                  <a:pt x="2329966" y="1999696"/>
                </a:lnTo>
                <a:lnTo>
                  <a:pt x="2587962" y="1999696"/>
                </a:lnTo>
                <a:lnTo>
                  <a:pt x="2587962" y="2022570"/>
                </a:lnTo>
                <a:lnTo>
                  <a:pt x="2329966" y="2022570"/>
                </a:lnTo>
                <a:lnTo>
                  <a:pt x="2329966" y="2027338"/>
                </a:lnTo>
                <a:lnTo>
                  <a:pt x="2587962" y="2027338"/>
                </a:lnTo>
                <a:lnTo>
                  <a:pt x="2587962" y="2050211"/>
                </a:lnTo>
                <a:lnTo>
                  <a:pt x="2329966" y="2050211"/>
                </a:lnTo>
                <a:lnTo>
                  <a:pt x="2329966" y="2054980"/>
                </a:lnTo>
                <a:lnTo>
                  <a:pt x="2587962" y="2054980"/>
                </a:lnTo>
                <a:lnTo>
                  <a:pt x="2587962" y="2077853"/>
                </a:lnTo>
                <a:lnTo>
                  <a:pt x="2329966" y="2077853"/>
                </a:lnTo>
                <a:lnTo>
                  <a:pt x="2329966" y="2082621"/>
                </a:lnTo>
                <a:lnTo>
                  <a:pt x="2587962" y="2082621"/>
                </a:lnTo>
                <a:lnTo>
                  <a:pt x="2587962" y="2105495"/>
                </a:lnTo>
                <a:lnTo>
                  <a:pt x="2329966" y="2105495"/>
                </a:lnTo>
                <a:lnTo>
                  <a:pt x="2329966" y="2110263"/>
                </a:lnTo>
                <a:lnTo>
                  <a:pt x="2587962" y="2110263"/>
                </a:lnTo>
                <a:lnTo>
                  <a:pt x="2587962" y="2133136"/>
                </a:lnTo>
                <a:lnTo>
                  <a:pt x="2329966" y="2133136"/>
                </a:lnTo>
                <a:lnTo>
                  <a:pt x="2329966" y="2137905"/>
                </a:lnTo>
                <a:lnTo>
                  <a:pt x="2587962" y="2137905"/>
                </a:lnTo>
                <a:lnTo>
                  <a:pt x="2587962" y="2160778"/>
                </a:lnTo>
                <a:lnTo>
                  <a:pt x="2329966" y="2160778"/>
                </a:lnTo>
                <a:lnTo>
                  <a:pt x="2329966" y="2165546"/>
                </a:lnTo>
                <a:lnTo>
                  <a:pt x="2587962" y="2165546"/>
                </a:lnTo>
                <a:lnTo>
                  <a:pt x="2587962" y="2188420"/>
                </a:lnTo>
                <a:lnTo>
                  <a:pt x="2329966" y="2188420"/>
                </a:lnTo>
                <a:lnTo>
                  <a:pt x="2329966" y="2193188"/>
                </a:lnTo>
                <a:lnTo>
                  <a:pt x="2587962" y="2193188"/>
                </a:lnTo>
                <a:lnTo>
                  <a:pt x="2587962" y="2216829"/>
                </a:lnTo>
                <a:lnTo>
                  <a:pt x="2329966" y="2216829"/>
                </a:lnTo>
                <a:lnTo>
                  <a:pt x="2329966" y="2220830"/>
                </a:lnTo>
                <a:lnTo>
                  <a:pt x="2616454" y="2220830"/>
                </a:lnTo>
                <a:lnTo>
                  <a:pt x="2616454" y="2193188"/>
                </a:lnTo>
                <a:lnTo>
                  <a:pt x="2587962" y="2193188"/>
                </a:lnTo>
                <a:lnTo>
                  <a:pt x="2587962" y="2188420"/>
                </a:lnTo>
                <a:lnTo>
                  <a:pt x="2616454" y="2188420"/>
                </a:lnTo>
                <a:lnTo>
                  <a:pt x="2616454" y="2165546"/>
                </a:lnTo>
                <a:lnTo>
                  <a:pt x="2587962" y="2165546"/>
                </a:lnTo>
                <a:lnTo>
                  <a:pt x="2587962" y="2160778"/>
                </a:lnTo>
                <a:lnTo>
                  <a:pt x="2616454" y="2160778"/>
                </a:lnTo>
                <a:lnTo>
                  <a:pt x="2616454" y="2137905"/>
                </a:lnTo>
                <a:lnTo>
                  <a:pt x="2587962" y="2137905"/>
                </a:lnTo>
                <a:lnTo>
                  <a:pt x="2587962" y="2133136"/>
                </a:lnTo>
                <a:lnTo>
                  <a:pt x="2616454" y="2133136"/>
                </a:lnTo>
                <a:lnTo>
                  <a:pt x="2616454" y="2110263"/>
                </a:lnTo>
                <a:lnTo>
                  <a:pt x="2587962" y="2110263"/>
                </a:lnTo>
                <a:lnTo>
                  <a:pt x="2587962" y="2105495"/>
                </a:lnTo>
                <a:lnTo>
                  <a:pt x="2616454" y="2105495"/>
                </a:lnTo>
                <a:lnTo>
                  <a:pt x="2616454" y="2082621"/>
                </a:lnTo>
                <a:lnTo>
                  <a:pt x="2587962" y="2082621"/>
                </a:lnTo>
                <a:lnTo>
                  <a:pt x="2587962" y="2077853"/>
                </a:lnTo>
                <a:lnTo>
                  <a:pt x="2616454" y="2077853"/>
                </a:lnTo>
                <a:lnTo>
                  <a:pt x="2616454" y="2054980"/>
                </a:lnTo>
                <a:lnTo>
                  <a:pt x="2587962" y="2054980"/>
                </a:lnTo>
                <a:lnTo>
                  <a:pt x="2587962" y="2050211"/>
                </a:lnTo>
                <a:lnTo>
                  <a:pt x="2616454" y="2050211"/>
                </a:lnTo>
                <a:lnTo>
                  <a:pt x="2616454" y="2027338"/>
                </a:lnTo>
                <a:lnTo>
                  <a:pt x="2587962" y="2027338"/>
                </a:lnTo>
                <a:lnTo>
                  <a:pt x="2587962" y="2022570"/>
                </a:lnTo>
                <a:lnTo>
                  <a:pt x="2616454" y="2022570"/>
                </a:lnTo>
                <a:lnTo>
                  <a:pt x="2616454" y="1999696"/>
                </a:lnTo>
                <a:lnTo>
                  <a:pt x="2587962" y="1999696"/>
                </a:lnTo>
                <a:lnTo>
                  <a:pt x="2587962" y="1994928"/>
                </a:lnTo>
                <a:lnTo>
                  <a:pt x="2616454" y="1994928"/>
                </a:lnTo>
                <a:lnTo>
                  <a:pt x="2616454" y="1972054"/>
                </a:lnTo>
                <a:lnTo>
                  <a:pt x="2587962" y="1972054"/>
                </a:lnTo>
                <a:lnTo>
                  <a:pt x="2587962" y="1967286"/>
                </a:lnTo>
                <a:lnTo>
                  <a:pt x="2616454" y="1967286"/>
                </a:lnTo>
                <a:lnTo>
                  <a:pt x="2616454" y="1944413"/>
                </a:lnTo>
                <a:lnTo>
                  <a:pt x="2587962" y="1944413"/>
                </a:lnTo>
                <a:lnTo>
                  <a:pt x="2587962" y="1939644"/>
                </a:lnTo>
                <a:lnTo>
                  <a:pt x="2616454" y="1939644"/>
                </a:lnTo>
                <a:lnTo>
                  <a:pt x="2616454" y="1916771"/>
                </a:lnTo>
                <a:lnTo>
                  <a:pt x="2587962" y="1916771"/>
                </a:lnTo>
                <a:lnTo>
                  <a:pt x="2587962" y="1912003"/>
                </a:lnTo>
                <a:lnTo>
                  <a:pt x="2616454" y="1912003"/>
                </a:lnTo>
                <a:lnTo>
                  <a:pt x="2616454" y="1889129"/>
                </a:lnTo>
                <a:lnTo>
                  <a:pt x="2587962" y="1889129"/>
                </a:lnTo>
                <a:lnTo>
                  <a:pt x="2587962" y="1884361"/>
                </a:lnTo>
                <a:lnTo>
                  <a:pt x="2616454" y="1884361"/>
                </a:lnTo>
                <a:lnTo>
                  <a:pt x="2616454" y="1861488"/>
                </a:lnTo>
                <a:lnTo>
                  <a:pt x="2587962" y="1861488"/>
                </a:lnTo>
                <a:lnTo>
                  <a:pt x="2587962" y="1856719"/>
                </a:lnTo>
                <a:lnTo>
                  <a:pt x="2616454" y="1856719"/>
                </a:lnTo>
                <a:lnTo>
                  <a:pt x="2616454" y="1833846"/>
                </a:lnTo>
                <a:lnTo>
                  <a:pt x="2587962" y="1833846"/>
                </a:lnTo>
                <a:lnTo>
                  <a:pt x="2587962" y="1829078"/>
                </a:lnTo>
                <a:lnTo>
                  <a:pt x="2616454" y="1829078"/>
                </a:lnTo>
                <a:lnTo>
                  <a:pt x="2616454" y="1806204"/>
                </a:lnTo>
                <a:lnTo>
                  <a:pt x="2587962" y="1806204"/>
                </a:lnTo>
                <a:lnTo>
                  <a:pt x="2587962" y="1801436"/>
                </a:lnTo>
                <a:lnTo>
                  <a:pt x="2616454" y="1801436"/>
                </a:lnTo>
                <a:lnTo>
                  <a:pt x="2616454" y="1778563"/>
                </a:lnTo>
                <a:lnTo>
                  <a:pt x="2587962" y="1778563"/>
                </a:lnTo>
                <a:lnTo>
                  <a:pt x="2587962" y="1773794"/>
                </a:lnTo>
                <a:lnTo>
                  <a:pt x="2616454" y="1773794"/>
                </a:lnTo>
                <a:lnTo>
                  <a:pt x="2616454" y="1750921"/>
                </a:lnTo>
                <a:lnTo>
                  <a:pt x="2587962" y="1750921"/>
                </a:lnTo>
                <a:lnTo>
                  <a:pt x="2587962" y="1746153"/>
                </a:lnTo>
                <a:lnTo>
                  <a:pt x="2616454" y="1746153"/>
                </a:lnTo>
                <a:lnTo>
                  <a:pt x="2616454" y="1723279"/>
                </a:lnTo>
                <a:lnTo>
                  <a:pt x="2587962" y="1723279"/>
                </a:lnTo>
                <a:lnTo>
                  <a:pt x="2587962" y="1718511"/>
                </a:lnTo>
                <a:lnTo>
                  <a:pt x="2616454" y="1718511"/>
                </a:lnTo>
                <a:lnTo>
                  <a:pt x="2616454" y="1695637"/>
                </a:lnTo>
                <a:lnTo>
                  <a:pt x="2587962" y="1695637"/>
                </a:lnTo>
                <a:lnTo>
                  <a:pt x="2587962" y="1690869"/>
                </a:lnTo>
                <a:lnTo>
                  <a:pt x="2616454" y="1690869"/>
                </a:lnTo>
                <a:lnTo>
                  <a:pt x="2616454" y="1667996"/>
                </a:lnTo>
                <a:lnTo>
                  <a:pt x="2587962" y="1667996"/>
                </a:lnTo>
                <a:lnTo>
                  <a:pt x="2587962" y="1663227"/>
                </a:lnTo>
                <a:lnTo>
                  <a:pt x="2616454" y="1663227"/>
                </a:lnTo>
                <a:lnTo>
                  <a:pt x="2616454" y="1640354"/>
                </a:lnTo>
                <a:lnTo>
                  <a:pt x="2587962" y="1640354"/>
                </a:lnTo>
                <a:lnTo>
                  <a:pt x="2587962" y="1635586"/>
                </a:lnTo>
                <a:lnTo>
                  <a:pt x="2616454" y="1635586"/>
                </a:lnTo>
                <a:lnTo>
                  <a:pt x="2616454" y="1612712"/>
                </a:lnTo>
                <a:lnTo>
                  <a:pt x="2587962" y="1612712"/>
                </a:lnTo>
                <a:lnTo>
                  <a:pt x="2587962" y="1607944"/>
                </a:lnTo>
                <a:lnTo>
                  <a:pt x="2616454" y="1607944"/>
                </a:lnTo>
                <a:lnTo>
                  <a:pt x="2616454" y="1585071"/>
                </a:lnTo>
                <a:lnTo>
                  <a:pt x="2587962" y="1585071"/>
                </a:lnTo>
                <a:lnTo>
                  <a:pt x="2587962" y="1580302"/>
                </a:lnTo>
                <a:lnTo>
                  <a:pt x="2616454" y="1580302"/>
                </a:lnTo>
                <a:lnTo>
                  <a:pt x="2616454" y="1557429"/>
                </a:lnTo>
                <a:lnTo>
                  <a:pt x="2587962" y="1557429"/>
                </a:lnTo>
                <a:lnTo>
                  <a:pt x="2587962" y="1552661"/>
                </a:lnTo>
                <a:lnTo>
                  <a:pt x="2616454" y="1552661"/>
                </a:lnTo>
                <a:lnTo>
                  <a:pt x="2616454" y="1529787"/>
                </a:lnTo>
                <a:lnTo>
                  <a:pt x="2587962" y="1529787"/>
                </a:lnTo>
                <a:lnTo>
                  <a:pt x="2587962" y="1525019"/>
                </a:lnTo>
                <a:lnTo>
                  <a:pt x="2616454" y="1525019"/>
                </a:lnTo>
                <a:lnTo>
                  <a:pt x="2616454" y="1502146"/>
                </a:lnTo>
                <a:lnTo>
                  <a:pt x="2587962" y="1502146"/>
                </a:lnTo>
                <a:lnTo>
                  <a:pt x="2587962" y="1497377"/>
                </a:lnTo>
                <a:lnTo>
                  <a:pt x="2616454" y="1497377"/>
                </a:lnTo>
                <a:lnTo>
                  <a:pt x="2616454" y="1474504"/>
                </a:lnTo>
                <a:lnTo>
                  <a:pt x="2587962" y="1474504"/>
                </a:lnTo>
                <a:lnTo>
                  <a:pt x="2587962" y="1469736"/>
                </a:lnTo>
                <a:lnTo>
                  <a:pt x="2616454" y="1469736"/>
                </a:lnTo>
                <a:lnTo>
                  <a:pt x="2616454" y="1446862"/>
                </a:lnTo>
                <a:lnTo>
                  <a:pt x="2587962" y="1446862"/>
                </a:lnTo>
                <a:lnTo>
                  <a:pt x="2587962" y="1442094"/>
                </a:lnTo>
                <a:lnTo>
                  <a:pt x="2616454" y="1442094"/>
                </a:lnTo>
                <a:lnTo>
                  <a:pt x="2616454" y="1419220"/>
                </a:lnTo>
                <a:lnTo>
                  <a:pt x="2587962" y="1419220"/>
                </a:lnTo>
                <a:lnTo>
                  <a:pt x="2587962" y="1414452"/>
                </a:lnTo>
                <a:lnTo>
                  <a:pt x="2616454" y="1414452"/>
                </a:lnTo>
                <a:lnTo>
                  <a:pt x="2616454" y="1391579"/>
                </a:lnTo>
                <a:lnTo>
                  <a:pt x="2587962" y="1391579"/>
                </a:lnTo>
                <a:lnTo>
                  <a:pt x="2587962" y="1386811"/>
                </a:lnTo>
                <a:lnTo>
                  <a:pt x="2616454" y="1386811"/>
                </a:lnTo>
                <a:lnTo>
                  <a:pt x="2616454" y="1363937"/>
                </a:lnTo>
                <a:lnTo>
                  <a:pt x="2587962" y="1363937"/>
                </a:lnTo>
                <a:lnTo>
                  <a:pt x="2587962" y="1359169"/>
                </a:lnTo>
                <a:lnTo>
                  <a:pt x="2616454" y="1359169"/>
                </a:lnTo>
                <a:lnTo>
                  <a:pt x="2616454" y="1336295"/>
                </a:lnTo>
                <a:lnTo>
                  <a:pt x="2587962" y="1336295"/>
                </a:lnTo>
                <a:lnTo>
                  <a:pt x="2587962" y="1331527"/>
                </a:lnTo>
                <a:lnTo>
                  <a:pt x="2616454" y="1331527"/>
                </a:lnTo>
                <a:lnTo>
                  <a:pt x="2616454" y="1308654"/>
                </a:lnTo>
                <a:lnTo>
                  <a:pt x="2587962" y="1308654"/>
                </a:lnTo>
                <a:lnTo>
                  <a:pt x="2587962" y="1303885"/>
                </a:lnTo>
                <a:lnTo>
                  <a:pt x="2616454" y="1303885"/>
                </a:lnTo>
                <a:lnTo>
                  <a:pt x="2616454" y="1281012"/>
                </a:lnTo>
                <a:lnTo>
                  <a:pt x="2587962" y="1281012"/>
                </a:lnTo>
                <a:lnTo>
                  <a:pt x="2587962" y="1276244"/>
                </a:lnTo>
                <a:lnTo>
                  <a:pt x="2616454" y="1276244"/>
                </a:lnTo>
                <a:lnTo>
                  <a:pt x="2616454" y="1248602"/>
                </a:lnTo>
                <a:close/>
                <a:moveTo>
                  <a:pt x="2289187" y="1248602"/>
                </a:moveTo>
                <a:lnTo>
                  <a:pt x="2289187" y="1276244"/>
                </a:lnTo>
                <a:lnTo>
                  <a:pt x="2301506" y="1276244"/>
                </a:lnTo>
                <a:lnTo>
                  <a:pt x="2301506" y="1281012"/>
                </a:lnTo>
                <a:lnTo>
                  <a:pt x="2289187" y="1281012"/>
                </a:lnTo>
                <a:lnTo>
                  <a:pt x="2289187" y="1303885"/>
                </a:lnTo>
                <a:lnTo>
                  <a:pt x="2301506" y="1303885"/>
                </a:lnTo>
                <a:lnTo>
                  <a:pt x="2301506" y="1308654"/>
                </a:lnTo>
                <a:lnTo>
                  <a:pt x="2289187" y="1308654"/>
                </a:lnTo>
                <a:lnTo>
                  <a:pt x="2289187" y="1331527"/>
                </a:lnTo>
                <a:lnTo>
                  <a:pt x="2301506" y="1331527"/>
                </a:lnTo>
                <a:lnTo>
                  <a:pt x="2301506" y="1336295"/>
                </a:lnTo>
                <a:lnTo>
                  <a:pt x="2289187" y="1336295"/>
                </a:lnTo>
                <a:lnTo>
                  <a:pt x="2289187" y="1359169"/>
                </a:lnTo>
                <a:lnTo>
                  <a:pt x="2301506" y="1359169"/>
                </a:lnTo>
                <a:lnTo>
                  <a:pt x="2301506" y="1363937"/>
                </a:lnTo>
                <a:lnTo>
                  <a:pt x="2289187" y="1363937"/>
                </a:lnTo>
                <a:lnTo>
                  <a:pt x="2289187" y="1386811"/>
                </a:lnTo>
                <a:lnTo>
                  <a:pt x="2301506" y="1386811"/>
                </a:lnTo>
                <a:lnTo>
                  <a:pt x="2301506" y="1391579"/>
                </a:lnTo>
                <a:lnTo>
                  <a:pt x="2289187" y="1391579"/>
                </a:lnTo>
                <a:lnTo>
                  <a:pt x="2289187" y="1414452"/>
                </a:lnTo>
                <a:lnTo>
                  <a:pt x="2301506" y="1414452"/>
                </a:lnTo>
                <a:lnTo>
                  <a:pt x="2301506" y="1419220"/>
                </a:lnTo>
                <a:lnTo>
                  <a:pt x="2289187" y="1419220"/>
                </a:lnTo>
                <a:lnTo>
                  <a:pt x="2289187" y="1442094"/>
                </a:lnTo>
                <a:lnTo>
                  <a:pt x="2301506" y="1442094"/>
                </a:lnTo>
                <a:lnTo>
                  <a:pt x="2301506" y="1446862"/>
                </a:lnTo>
                <a:lnTo>
                  <a:pt x="2289187" y="1446862"/>
                </a:lnTo>
                <a:lnTo>
                  <a:pt x="2289187" y="1469736"/>
                </a:lnTo>
                <a:lnTo>
                  <a:pt x="2301506" y="1469736"/>
                </a:lnTo>
                <a:lnTo>
                  <a:pt x="2301506" y="1474504"/>
                </a:lnTo>
                <a:lnTo>
                  <a:pt x="2289187" y="1474504"/>
                </a:lnTo>
                <a:lnTo>
                  <a:pt x="2289187" y="1497377"/>
                </a:lnTo>
                <a:lnTo>
                  <a:pt x="2301506" y="1497377"/>
                </a:lnTo>
                <a:lnTo>
                  <a:pt x="2301506" y="1502146"/>
                </a:lnTo>
                <a:lnTo>
                  <a:pt x="2289187" y="1502146"/>
                </a:lnTo>
                <a:lnTo>
                  <a:pt x="2289187" y="1525019"/>
                </a:lnTo>
                <a:lnTo>
                  <a:pt x="2301506" y="1525019"/>
                </a:lnTo>
                <a:lnTo>
                  <a:pt x="2301506" y="1529787"/>
                </a:lnTo>
                <a:lnTo>
                  <a:pt x="2289187" y="1529787"/>
                </a:lnTo>
                <a:lnTo>
                  <a:pt x="2289187" y="1552661"/>
                </a:lnTo>
                <a:lnTo>
                  <a:pt x="2301506" y="1552661"/>
                </a:lnTo>
                <a:lnTo>
                  <a:pt x="2301506" y="1557429"/>
                </a:lnTo>
                <a:lnTo>
                  <a:pt x="2289187" y="1557429"/>
                </a:lnTo>
                <a:lnTo>
                  <a:pt x="2289187" y="1580302"/>
                </a:lnTo>
                <a:lnTo>
                  <a:pt x="2301506" y="1580302"/>
                </a:lnTo>
                <a:lnTo>
                  <a:pt x="2301506" y="1585071"/>
                </a:lnTo>
                <a:lnTo>
                  <a:pt x="2289187" y="1585071"/>
                </a:lnTo>
                <a:lnTo>
                  <a:pt x="2289187" y="1607944"/>
                </a:lnTo>
                <a:lnTo>
                  <a:pt x="2301506" y="1607944"/>
                </a:lnTo>
                <a:lnTo>
                  <a:pt x="2301506" y="1612712"/>
                </a:lnTo>
                <a:lnTo>
                  <a:pt x="2289187" y="1612712"/>
                </a:lnTo>
                <a:lnTo>
                  <a:pt x="2289187" y="1635586"/>
                </a:lnTo>
                <a:lnTo>
                  <a:pt x="2301506" y="1635586"/>
                </a:lnTo>
                <a:lnTo>
                  <a:pt x="2301506" y="1640354"/>
                </a:lnTo>
                <a:lnTo>
                  <a:pt x="2289187" y="1640354"/>
                </a:lnTo>
                <a:lnTo>
                  <a:pt x="2289187" y="1663227"/>
                </a:lnTo>
                <a:lnTo>
                  <a:pt x="2301506" y="1663227"/>
                </a:lnTo>
                <a:lnTo>
                  <a:pt x="2301506" y="1667996"/>
                </a:lnTo>
                <a:lnTo>
                  <a:pt x="2289187" y="1667996"/>
                </a:lnTo>
                <a:lnTo>
                  <a:pt x="2289187" y="1690869"/>
                </a:lnTo>
                <a:lnTo>
                  <a:pt x="2301506" y="1690869"/>
                </a:lnTo>
                <a:lnTo>
                  <a:pt x="2301506" y="1695637"/>
                </a:lnTo>
                <a:lnTo>
                  <a:pt x="2289187" y="1695637"/>
                </a:lnTo>
                <a:lnTo>
                  <a:pt x="2289187" y="1718511"/>
                </a:lnTo>
                <a:lnTo>
                  <a:pt x="2301506" y="1718511"/>
                </a:lnTo>
                <a:lnTo>
                  <a:pt x="2301506" y="1723279"/>
                </a:lnTo>
                <a:lnTo>
                  <a:pt x="2289187" y="1723279"/>
                </a:lnTo>
                <a:lnTo>
                  <a:pt x="2289187" y="1746153"/>
                </a:lnTo>
                <a:lnTo>
                  <a:pt x="2301506" y="1746153"/>
                </a:lnTo>
                <a:lnTo>
                  <a:pt x="2301506" y="1750921"/>
                </a:lnTo>
                <a:lnTo>
                  <a:pt x="2289187" y="1750921"/>
                </a:lnTo>
                <a:lnTo>
                  <a:pt x="2289187" y="1773794"/>
                </a:lnTo>
                <a:lnTo>
                  <a:pt x="2301506" y="1773794"/>
                </a:lnTo>
                <a:lnTo>
                  <a:pt x="2301506" y="1778563"/>
                </a:lnTo>
                <a:lnTo>
                  <a:pt x="2289187" y="1778563"/>
                </a:lnTo>
                <a:lnTo>
                  <a:pt x="2289187" y="1801436"/>
                </a:lnTo>
                <a:lnTo>
                  <a:pt x="2301506" y="1801436"/>
                </a:lnTo>
                <a:lnTo>
                  <a:pt x="2301506" y="1806204"/>
                </a:lnTo>
                <a:lnTo>
                  <a:pt x="2289187" y="1806204"/>
                </a:lnTo>
                <a:lnTo>
                  <a:pt x="2289187" y="1829078"/>
                </a:lnTo>
                <a:lnTo>
                  <a:pt x="2301506" y="1829078"/>
                </a:lnTo>
                <a:lnTo>
                  <a:pt x="2301506" y="1833846"/>
                </a:lnTo>
                <a:lnTo>
                  <a:pt x="2289187" y="1833846"/>
                </a:lnTo>
                <a:lnTo>
                  <a:pt x="2289187" y="1856719"/>
                </a:lnTo>
                <a:lnTo>
                  <a:pt x="2301506" y="1856719"/>
                </a:lnTo>
                <a:lnTo>
                  <a:pt x="2301506" y="1861488"/>
                </a:lnTo>
                <a:lnTo>
                  <a:pt x="2289187" y="1861488"/>
                </a:lnTo>
                <a:lnTo>
                  <a:pt x="2289187" y="1884361"/>
                </a:lnTo>
                <a:lnTo>
                  <a:pt x="2301506" y="1884361"/>
                </a:lnTo>
                <a:lnTo>
                  <a:pt x="2301506" y="1889129"/>
                </a:lnTo>
                <a:lnTo>
                  <a:pt x="2289187" y="1889129"/>
                </a:lnTo>
                <a:lnTo>
                  <a:pt x="2289187" y="1912003"/>
                </a:lnTo>
                <a:lnTo>
                  <a:pt x="2301506" y="1912003"/>
                </a:lnTo>
                <a:lnTo>
                  <a:pt x="2301506" y="1916771"/>
                </a:lnTo>
                <a:lnTo>
                  <a:pt x="2289187" y="1916771"/>
                </a:lnTo>
                <a:lnTo>
                  <a:pt x="2289187" y="1939644"/>
                </a:lnTo>
                <a:lnTo>
                  <a:pt x="2301506" y="1939644"/>
                </a:lnTo>
                <a:lnTo>
                  <a:pt x="2301506" y="1944413"/>
                </a:lnTo>
                <a:lnTo>
                  <a:pt x="2289187" y="1944413"/>
                </a:lnTo>
                <a:lnTo>
                  <a:pt x="2289187" y="1967286"/>
                </a:lnTo>
                <a:lnTo>
                  <a:pt x="2301506" y="1967286"/>
                </a:lnTo>
                <a:lnTo>
                  <a:pt x="2301506" y="1972054"/>
                </a:lnTo>
                <a:lnTo>
                  <a:pt x="2289187" y="1972054"/>
                </a:lnTo>
                <a:lnTo>
                  <a:pt x="2289187" y="1994928"/>
                </a:lnTo>
                <a:lnTo>
                  <a:pt x="2301506" y="1994928"/>
                </a:lnTo>
                <a:lnTo>
                  <a:pt x="2301506" y="1999696"/>
                </a:lnTo>
                <a:lnTo>
                  <a:pt x="2289187" y="1999696"/>
                </a:lnTo>
                <a:lnTo>
                  <a:pt x="2289187" y="2022570"/>
                </a:lnTo>
                <a:lnTo>
                  <a:pt x="2301506" y="2022570"/>
                </a:lnTo>
                <a:lnTo>
                  <a:pt x="2301506" y="2027338"/>
                </a:lnTo>
                <a:lnTo>
                  <a:pt x="2289187" y="2027338"/>
                </a:lnTo>
                <a:lnTo>
                  <a:pt x="2289187" y="2050211"/>
                </a:lnTo>
                <a:lnTo>
                  <a:pt x="2301506" y="2050211"/>
                </a:lnTo>
                <a:lnTo>
                  <a:pt x="2301506" y="2054980"/>
                </a:lnTo>
                <a:lnTo>
                  <a:pt x="2289187" y="2054980"/>
                </a:lnTo>
                <a:lnTo>
                  <a:pt x="2289187" y="2077853"/>
                </a:lnTo>
                <a:lnTo>
                  <a:pt x="2301506" y="2077853"/>
                </a:lnTo>
                <a:lnTo>
                  <a:pt x="2301506" y="2082621"/>
                </a:lnTo>
                <a:lnTo>
                  <a:pt x="2289187" y="2082621"/>
                </a:lnTo>
                <a:lnTo>
                  <a:pt x="2289187" y="2105495"/>
                </a:lnTo>
                <a:lnTo>
                  <a:pt x="2301506" y="2105495"/>
                </a:lnTo>
                <a:lnTo>
                  <a:pt x="2301506" y="2110263"/>
                </a:lnTo>
                <a:lnTo>
                  <a:pt x="2289187" y="2110263"/>
                </a:lnTo>
                <a:lnTo>
                  <a:pt x="2289187" y="2133136"/>
                </a:lnTo>
                <a:lnTo>
                  <a:pt x="2301506" y="2133136"/>
                </a:lnTo>
                <a:lnTo>
                  <a:pt x="2301506" y="2137905"/>
                </a:lnTo>
                <a:lnTo>
                  <a:pt x="2289187" y="2137905"/>
                </a:lnTo>
                <a:lnTo>
                  <a:pt x="2289187" y="2160778"/>
                </a:lnTo>
                <a:lnTo>
                  <a:pt x="2301506" y="2160778"/>
                </a:lnTo>
                <a:lnTo>
                  <a:pt x="2301506" y="2165546"/>
                </a:lnTo>
                <a:lnTo>
                  <a:pt x="2289187" y="2165546"/>
                </a:lnTo>
                <a:lnTo>
                  <a:pt x="2289187" y="2188420"/>
                </a:lnTo>
                <a:lnTo>
                  <a:pt x="2301506" y="2188420"/>
                </a:lnTo>
                <a:lnTo>
                  <a:pt x="2301506" y="2193188"/>
                </a:lnTo>
                <a:lnTo>
                  <a:pt x="2289187" y="2193188"/>
                </a:lnTo>
                <a:lnTo>
                  <a:pt x="2289187" y="2220830"/>
                </a:lnTo>
                <a:lnTo>
                  <a:pt x="2312760" y="2220830"/>
                </a:lnTo>
                <a:lnTo>
                  <a:pt x="2312760" y="2216829"/>
                </a:lnTo>
                <a:lnTo>
                  <a:pt x="2301506" y="2216829"/>
                </a:lnTo>
                <a:lnTo>
                  <a:pt x="2301506" y="2193188"/>
                </a:lnTo>
                <a:lnTo>
                  <a:pt x="2312760" y="2193188"/>
                </a:lnTo>
                <a:lnTo>
                  <a:pt x="2312760" y="2188420"/>
                </a:lnTo>
                <a:lnTo>
                  <a:pt x="2301506" y="2188420"/>
                </a:lnTo>
                <a:lnTo>
                  <a:pt x="2301506" y="2165546"/>
                </a:lnTo>
                <a:lnTo>
                  <a:pt x="2312760" y="2165546"/>
                </a:lnTo>
                <a:lnTo>
                  <a:pt x="2312760" y="2160778"/>
                </a:lnTo>
                <a:lnTo>
                  <a:pt x="2301506" y="2160778"/>
                </a:lnTo>
                <a:lnTo>
                  <a:pt x="2301506" y="2137905"/>
                </a:lnTo>
                <a:lnTo>
                  <a:pt x="2312760" y="2137905"/>
                </a:lnTo>
                <a:lnTo>
                  <a:pt x="2312760" y="2133136"/>
                </a:lnTo>
                <a:lnTo>
                  <a:pt x="2301506" y="2133136"/>
                </a:lnTo>
                <a:lnTo>
                  <a:pt x="2301506" y="2110263"/>
                </a:lnTo>
                <a:lnTo>
                  <a:pt x="2312760" y="2110263"/>
                </a:lnTo>
                <a:lnTo>
                  <a:pt x="2312760" y="2105495"/>
                </a:lnTo>
                <a:lnTo>
                  <a:pt x="2301506" y="2105495"/>
                </a:lnTo>
                <a:lnTo>
                  <a:pt x="2301506" y="2082621"/>
                </a:lnTo>
                <a:lnTo>
                  <a:pt x="2312760" y="2082621"/>
                </a:lnTo>
                <a:lnTo>
                  <a:pt x="2312760" y="2077853"/>
                </a:lnTo>
                <a:lnTo>
                  <a:pt x="2301506" y="2077853"/>
                </a:lnTo>
                <a:lnTo>
                  <a:pt x="2301506" y="2054980"/>
                </a:lnTo>
                <a:lnTo>
                  <a:pt x="2312760" y="2054980"/>
                </a:lnTo>
                <a:lnTo>
                  <a:pt x="2312760" y="2050211"/>
                </a:lnTo>
                <a:lnTo>
                  <a:pt x="2301506" y="2050211"/>
                </a:lnTo>
                <a:lnTo>
                  <a:pt x="2301506" y="2027338"/>
                </a:lnTo>
                <a:lnTo>
                  <a:pt x="2312760" y="2027338"/>
                </a:lnTo>
                <a:lnTo>
                  <a:pt x="2312760" y="2022570"/>
                </a:lnTo>
                <a:lnTo>
                  <a:pt x="2301506" y="2022570"/>
                </a:lnTo>
                <a:lnTo>
                  <a:pt x="2301506" y="1999696"/>
                </a:lnTo>
                <a:lnTo>
                  <a:pt x="2312760" y="1999696"/>
                </a:lnTo>
                <a:lnTo>
                  <a:pt x="2312760" y="1994928"/>
                </a:lnTo>
                <a:lnTo>
                  <a:pt x="2301506" y="1994928"/>
                </a:lnTo>
                <a:lnTo>
                  <a:pt x="2301506" y="1972054"/>
                </a:lnTo>
                <a:lnTo>
                  <a:pt x="2312760" y="1972054"/>
                </a:lnTo>
                <a:lnTo>
                  <a:pt x="2312760" y="1967286"/>
                </a:lnTo>
                <a:lnTo>
                  <a:pt x="2301506" y="1967286"/>
                </a:lnTo>
                <a:lnTo>
                  <a:pt x="2301506" y="1944413"/>
                </a:lnTo>
                <a:lnTo>
                  <a:pt x="2312760" y="1944413"/>
                </a:lnTo>
                <a:lnTo>
                  <a:pt x="2312760" y="1939644"/>
                </a:lnTo>
                <a:lnTo>
                  <a:pt x="2301506" y="1939644"/>
                </a:lnTo>
                <a:lnTo>
                  <a:pt x="2301506" y="1916771"/>
                </a:lnTo>
                <a:lnTo>
                  <a:pt x="2312760" y="1916771"/>
                </a:lnTo>
                <a:lnTo>
                  <a:pt x="2312760" y="1912003"/>
                </a:lnTo>
                <a:lnTo>
                  <a:pt x="2301506" y="1912003"/>
                </a:lnTo>
                <a:lnTo>
                  <a:pt x="2301506" y="1889129"/>
                </a:lnTo>
                <a:lnTo>
                  <a:pt x="2312760" y="1889129"/>
                </a:lnTo>
                <a:lnTo>
                  <a:pt x="2312760" y="1884361"/>
                </a:lnTo>
                <a:lnTo>
                  <a:pt x="2301506" y="1884361"/>
                </a:lnTo>
                <a:lnTo>
                  <a:pt x="2301506" y="1861488"/>
                </a:lnTo>
                <a:lnTo>
                  <a:pt x="2312760" y="1861488"/>
                </a:lnTo>
                <a:lnTo>
                  <a:pt x="2312760" y="1856719"/>
                </a:lnTo>
                <a:lnTo>
                  <a:pt x="2301506" y="1856719"/>
                </a:lnTo>
                <a:lnTo>
                  <a:pt x="2301506" y="1833846"/>
                </a:lnTo>
                <a:lnTo>
                  <a:pt x="2312760" y="1833846"/>
                </a:lnTo>
                <a:lnTo>
                  <a:pt x="2312760" y="1829078"/>
                </a:lnTo>
                <a:lnTo>
                  <a:pt x="2301506" y="1829078"/>
                </a:lnTo>
                <a:lnTo>
                  <a:pt x="2301506" y="1806204"/>
                </a:lnTo>
                <a:lnTo>
                  <a:pt x="2312760" y="1806204"/>
                </a:lnTo>
                <a:lnTo>
                  <a:pt x="2312760" y="1801436"/>
                </a:lnTo>
                <a:lnTo>
                  <a:pt x="2301506" y="1801436"/>
                </a:lnTo>
                <a:lnTo>
                  <a:pt x="2301506" y="1778563"/>
                </a:lnTo>
                <a:lnTo>
                  <a:pt x="2312760" y="1778563"/>
                </a:lnTo>
                <a:lnTo>
                  <a:pt x="2312760" y="1773794"/>
                </a:lnTo>
                <a:lnTo>
                  <a:pt x="2301506" y="1773794"/>
                </a:lnTo>
                <a:lnTo>
                  <a:pt x="2301506" y="1750921"/>
                </a:lnTo>
                <a:lnTo>
                  <a:pt x="2312760" y="1750921"/>
                </a:lnTo>
                <a:lnTo>
                  <a:pt x="2312760" y="1746153"/>
                </a:lnTo>
                <a:lnTo>
                  <a:pt x="2301506" y="1746153"/>
                </a:lnTo>
                <a:lnTo>
                  <a:pt x="2301506" y="1723279"/>
                </a:lnTo>
                <a:lnTo>
                  <a:pt x="2312760" y="1723279"/>
                </a:lnTo>
                <a:lnTo>
                  <a:pt x="2312760" y="1718511"/>
                </a:lnTo>
                <a:lnTo>
                  <a:pt x="2301506" y="1718511"/>
                </a:lnTo>
                <a:lnTo>
                  <a:pt x="2301506" y="1695637"/>
                </a:lnTo>
                <a:lnTo>
                  <a:pt x="2312760" y="1695637"/>
                </a:lnTo>
                <a:lnTo>
                  <a:pt x="2312760" y="1690869"/>
                </a:lnTo>
                <a:lnTo>
                  <a:pt x="2301506" y="1690869"/>
                </a:lnTo>
                <a:lnTo>
                  <a:pt x="2301506" y="1667996"/>
                </a:lnTo>
                <a:lnTo>
                  <a:pt x="2312760" y="1667996"/>
                </a:lnTo>
                <a:lnTo>
                  <a:pt x="2312760" y="1663227"/>
                </a:lnTo>
                <a:lnTo>
                  <a:pt x="2301506" y="1663227"/>
                </a:lnTo>
                <a:lnTo>
                  <a:pt x="2301506" y="1640354"/>
                </a:lnTo>
                <a:lnTo>
                  <a:pt x="2312760" y="1640354"/>
                </a:lnTo>
                <a:lnTo>
                  <a:pt x="2312760" y="1635586"/>
                </a:lnTo>
                <a:lnTo>
                  <a:pt x="2301506" y="1635586"/>
                </a:lnTo>
                <a:lnTo>
                  <a:pt x="2301506" y="1612712"/>
                </a:lnTo>
                <a:lnTo>
                  <a:pt x="2312760" y="1612712"/>
                </a:lnTo>
                <a:lnTo>
                  <a:pt x="2312760" y="1607944"/>
                </a:lnTo>
                <a:lnTo>
                  <a:pt x="2301506" y="1607944"/>
                </a:lnTo>
                <a:lnTo>
                  <a:pt x="2301506" y="1585071"/>
                </a:lnTo>
                <a:lnTo>
                  <a:pt x="2312760" y="1585071"/>
                </a:lnTo>
                <a:lnTo>
                  <a:pt x="2312760" y="1580302"/>
                </a:lnTo>
                <a:lnTo>
                  <a:pt x="2301506" y="1580302"/>
                </a:lnTo>
                <a:lnTo>
                  <a:pt x="2301506" y="1557429"/>
                </a:lnTo>
                <a:lnTo>
                  <a:pt x="2312760" y="1557429"/>
                </a:lnTo>
                <a:lnTo>
                  <a:pt x="2312760" y="1552661"/>
                </a:lnTo>
                <a:lnTo>
                  <a:pt x="2301506" y="1552661"/>
                </a:lnTo>
                <a:lnTo>
                  <a:pt x="2301506" y="1529787"/>
                </a:lnTo>
                <a:lnTo>
                  <a:pt x="2312760" y="1529787"/>
                </a:lnTo>
                <a:lnTo>
                  <a:pt x="2312760" y="1525019"/>
                </a:lnTo>
                <a:lnTo>
                  <a:pt x="2301506" y="1525019"/>
                </a:lnTo>
                <a:lnTo>
                  <a:pt x="2301506" y="1502146"/>
                </a:lnTo>
                <a:lnTo>
                  <a:pt x="2312760" y="1502146"/>
                </a:lnTo>
                <a:lnTo>
                  <a:pt x="2312760" y="1497377"/>
                </a:lnTo>
                <a:lnTo>
                  <a:pt x="2301506" y="1497377"/>
                </a:lnTo>
                <a:lnTo>
                  <a:pt x="2301506" y="1474504"/>
                </a:lnTo>
                <a:lnTo>
                  <a:pt x="2312760" y="1474504"/>
                </a:lnTo>
                <a:lnTo>
                  <a:pt x="2312760" y="1469736"/>
                </a:lnTo>
                <a:lnTo>
                  <a:pt x="2301506" y="1469736"/>
                </a:lnTo>
                <a:lnTo>
                  <a:pt x="2301506" y="1446862"/>
                </a:lnTo>
                <a:lnTo>
                  <a:pt x="2312760" y="1446862"/>
                </a:lnTo>
                <a:lnTo>
                  <a:pt x="2312760" y="1442094"/>
                </a:lnTo>
                <a:lnTo>
                  <a:pt x="2301506" y="1442094"/>
                </a:lnTo>
                <a:lnTo>
                  <a:pt x="2301506" y="1419220"/>
                </a:lnTo>
                <a:lnTo>
                  <a:pt x="2312760" y="1419220"/>
                </a:lnTo>
                <a:lnTo>
                  <a:pt x="2312760" y="1414452"/>
                </a:lnTo>
                <a:lnTo>
                  <a:pt x="2301506" y="1414452"/>
                </a:lnTo>
                <a:lnTo>
                  <a:pt x="2301506" y="1391579"/>
                </a:lnTo>
                <a:lnTo>
                  <a:pt x="2312760" y="1391579"/>
                </a:lnTo>
                <a:lnTo>
                  <a:pt x="2312760" y="1386811"/>
                </a:lnTo>
                <a:lnTo>
                  <a:pt x="2301506" y="1386811"/>
                </a:lnTo>
                <a:lnTo>
                  <a:pt x="2301506" y="1363937"/>
                </a:lnTo>
                <a:lnTo>
                  <a:pt x="2312760" y="1363937"/>
                </a:lnTo>
                <a:lnTo>
                  <a:pt x="2312760" y="1359169"/>
                </a:lnTo>
                <a:lnTo>
                  <a:pt x="2301506" y="1359169"/>
                </a:lnTo>
                <a:lnTo>
                  <a:pt x="2301506" y="1336295"/>
                </a:lnTo>
                <a:lnTo>
                  <a:pt x="2312760" y="1336295"/>
                </a:lnTo>
                <a:lnTo>
                  <a:pt x="2312760" y="1331527"/>
                </a:lnTo>
                <a:lnTo>
                  <a:pt x="2301506" y="1331527"/>
                </a:lnTo>
                <a:lnTo>
                  <a:pt x="2301506" y="1308654"/>
                </a:lnTo>
                <a:lnTo>
                  <a:pt x="2312760" y="1308654"/>
                </a:lnTo>
                <a:lnTo>
                  <a:pt x="2312760" y="1303885"/>
                </a:lnTo>
                <a:lnTo>
                  <a:pt x="2301506" y="1303885"/>
                </a:lnTo>
                <a:lnTo>
                  <a:pt x="2301506" y="1281012"/>
                </a:lnTo>
                <a:lnTo>
                  <a:pt x="2312760" y="1281012"/>
                </a:lnTo>
                <a:lnTo>
                  <a:pt x="2312760" y="1276244"/>
                </a:lnTo>
                <a:lnTo>
                  <a:pt x="2301506" y="1276244"/>
                </a:lnTo>
                <a:lnTo>
                  <a:pt x="2301506" y="1249692"/>
                </a:lnTo>
                <a:lnTo>
                  <a:pt x="2312760" y="1249692"/>
                </a:lnTo>
                <a:lnTo>
                  <a:pt x="2312760" y="1248602"/>
                </a:lnTo>
                <a:close/>
                <a:moveTo>
                  <a:pt x="2269997" y="1248602"/>
                </a:moveTo>
                <a:lnTo>
                  <a:pt x="2269997" y="1276244"/>
                </a:lnTo>
                <a:lnTo>
                  <a:pt x="2273067" y="1276244"/>
                </a:lnTo>
                <a:lnTo>
                  <a:pt x="2273067" y="1248602"/>
                </a:lnTo>
                <a:close/>
                <a:moveTo>
                  <a:pt x="1795044" y="1229223"/>
                </a:moveTo>
                <a:lnTo>
                  <a:pt x="1795044" y="2260092"/>
                </a:lnTo>
                <a:lnTo>
                  <a:pt x="2185285" y="2260092"/>
                </a:lnTo>
                <a:lnTo>
                  <a:pt x="2185285" y="1229223"/>
                </a:lnTo>
                <a:close/>
                <a:moveTo>
                  <a:pt x="1305637" y="1229223"/>
                </a:moveTo>
                <a:lnTo>
                  <a:pt x="1305637" y="2260092"/>
                </a:lnTo>
                <a:lnTo>
                  <a:pt x="1724367" y="2260092"/>
                </a:lnTo>
                <a:lnTo>
                  <a:pt x="1724367" y="1229223"/>
                </a:lnTo>
                <a:close/>
                <a:moveTo>
                  <a:pt x="1221254" y="1148236"/>
                </a:moveTo>
                <a:lnTo>
                  <a:pt x="1221254" y="1190385"/>
                </a:lnTo>
                <a:lnTo>
                  <a:pt x="1237416" y="1190385"/>
                </a:lnTo>
                <a:lnTo>
                  <a:pt x="1237416" y="1161002"/>
                </a:lnTo>
                <a:lnTo>
                  <a:pt x="2253505" y="1161002"/>
                </a:lnTo>
                <a:lnTo>
                  <a:pt x="2253505" y="1173890"/>
                </a:lnTo>
                <a:lnTo>
                  <a:pt x="2273067" y="1173890"/>
                </a:lnTo>
                <a:lnTo>
                  <a:pt x="2273067" y="1148236"/>
                </a:lnTo>
                <a:close/>
                <a:moveTo>
                  <a:pt x="1190058" y="1106845"/>
                </a:moveTo>
                <a:lnTo>
                  <a:pt x="1190058" y="1190385"/>
                </a:lnTo>
                <a:lnTo>
                  <a:pt x="1205134" y="1190385"/>
                </a:lnTo>
                <a:lnTo>
                  <a:pt x="1205134" y="1132116"/>
                </a:lnTo>
                <a:lnTo>
                  <a:pt x="2289187" y="1132116"/>
                </a:lnTo>
                <a:lnTo>
                  <a:pt x="2289187" y="1173890"/>
                </a:lnTo>
                <a:lnTo>
                  <a:pt x="2312760" y="1173890"/>
                </a:lnTo>
                <a:lnTo>
                  <a:pt x="2312760" y="1106845"/>
                </a:lnTo>
                <a:close/>
                <a:moveTo>
                  <a:pt x="1172852" y="1089639"/>
                </a:moveTo>
                <a:lnTo>
                  <a:pt x="2329966" y="1089639"/>
                </a:lnTo>
                <a:lnTo>
                  <a:pt x="2329966" y="1173890"/>
                </a:lnTo>
                <a:lnTo>
                  <a:pt x="2663763" y="1173890"/>
                </a:lnTo>
                <a:lnTo>
                  <a:pt x="2663763" y="2292631"/>
                </a:lnTo>
                <a:lnTo>
                  <a:pt x="2329966" y="2292631"/>
                </a:lnTo>
                <a:lnTo>
                  <a:pt x="2329966" y="2409871"/>
                </a:lnTo>
                <a:lnTo>
                  <a:pt x="1172852" y="2409871"/>
                </a:lnTo>
                <a:lnTo>
                  <a:pt x="1172852" y="2309125"/>
                </a:lnTo>
                <a:lnTo>
                  <a:pt x="855647" y="2309125"/>
                </a:lnTo>
                <a:lnTo>
                  <a:pt x="855647" y="1190385"/>
                </a:lnTo>
                <a:lnTo>
                  <a:pt x="1172852" y="1190385"/>
                </a:lnTo>
                <a:close/>
                <a:moveTo>
                  <a:pt x="737217" y="684435"/>
                </a:moveTo>
                <a:lnTo>
                  <a:pt x="465214" y="832715"/>
                </a:lnTo>
                <a:lnTo>
                  <a:pt x="465214" y="3369368"/>
                </a:lnTo>
                <a:lnTo>
                  <a:pt x="3096984" y="3369368"/>
                </a:lnTo>
                <a:lnTo>
                  <a:pt x="3096984" y="856041"/>
                </a:lnTo>
                <a:lnTo>
                  <a:pt x="2782192" y="684435"/>
                </a:lnTo>
                <a:close/>
                <a:moveTo>
                  <a:pt x="1759704" y="127036"/>
                </a:moveTo>
                <a:lnTo>
                  <a:pt x="975950" y="554292"/>
                </a:lnTo>
                <a:lnTo>
                  <a:pt x="2543459" y="554292"/>
                </a:lnTo>
                <a:close/>
                <a:moveTo>
                  <a:pt x="1763635" y="0"/>
                </a:moveTo>
                <a:lnTo>
                  <a:pt x="1820435" y="29847"/>
                </a:lnTo>
                <a:lnTo>
                  <a:pt x="1819631" y="34811"/>
                </a:lnTo>
                <a:lnTo>
                  <a:pt x="3519411" y="961429"/>
                </a:lnTo>
                <a:lnTo>
                  <a:pt x="3342819" y="990055"/>
                </a:lnTo>
                <a:lnTo>
                  <a:pt x="3227127" y="926987"/>
                </a:lnTo>
                <a:lnTo>
                  <a:pt x="3227127" y="3499511"/>
                </a:lnTo>
                <a:lnTo>
                  <a:pt x="335071" y="3499511"/>
                </a:lnTo>
                <a:lnTo>
                  <a:pt x="335071" y="903661"/>
                </a:lnTo>
                <a:lnTo>
                  <a:pt x="176592" y="990054"/>
                </a:lnTo>
                <a:lnTo>
                  <a:pt x="0" y="961428"/>
                </a:lnTo>
                <a:lnTo>
                  <a:pt x="1699779" y="34810"/>
                </a:lnTo>
                <a:lnTo>
                  <a:pt x="1699691" y="34266"/>
                </a:lnTo>
                <a:lnTo>
                  <a:pt x="1738219" y="1385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 flipH="1">
            <a:off x="-413310" y="39275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-152058" y="24761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0" y="143289"/>
            <a:ext cx="3891995" cy="523751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কাজ 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471366" y="24761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-1839462" y="4042655"/>
            <a:ext cx="1645920" cy="1645920"/>
            <a:chOff x="231902" y="2889659"/>
            <a:chExt cx="1645920" cy="1645920"/>
          </a:xfrm>
        </p:grpSpPr>
        <p:grpSp>
          <p:nvGrpSpPr>
            <p:cNvPr id="16" name="Group 15"/>
            <p:cNvGrpSpPr/>
            <p:nvPr/>
          </p:nvGrpSpPr>
          <p:grpSpPr>
            <a:xfrm>
              <a:off x="231902" y="2889659"/>
              <a:ext cx="1645920" cy="1645920"/>
              <a:chOff x="231902" y="975607"/>
              <a:chExt cx="1845290" cy="1405881"/>
            </a:xfrm>
          </p:grpSpPr>
          <p:sp>
            <p:nvSpPr>
              <p:cNvPr id="18" name="Freeform 17"/>
              <p:cNvSpPr/>
              <p:nvPr/>
            </p:nvSpPr>
            <p:spPr>
              <a:xfrm>
                <a:off x="1151564" y="980867"/>
                <a:ext cx="925628" cy="1400621"/>
              </a:xfrm>
              <a:custGeom>
                <a:avLst/>
                <a:gdLst>
                  <a:gd name="connsiteX0" fmla="*/ 31531 w 1008993"/>
                  <a:gd name="connsiteY0" fmla="*/ 0 h 1897258"/>
                  <a:gd name="connsiteX1" fmla="*/ 1008993 w 1008993"/>
                  <a:gd name="connsiteY1" fmla="*/ 948629 h 1897258"/>
                  <a:gd name="connsiteX2" fmla="*/ 31531 w 1008993"/>
                  <a:gd name="connsiteY2" fmla="*/ 1897258 h 1897258"/>
                  <a:gd name="connsiteX3" fmla="*/ 0 w 1008993"/>
                  <a:gd name="connsiteY3" fmla="*/ 1894173 h 1897258"/>
                  <a:gd name="connsiteX4" fmla="*/ 0 w 1008993"/>
                  <a:gd name="connsiteY4" fmla="*/ 3085 h 18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993" h="1897258">
                    <a:moveTo>
                      <a:pt x="31531" y="0"/>
                    </a:moveTo>
                    <a:cubicBezTo>
                      <a:pt x="571368" y="0"/>
                      <a:pt x="1008993" y="424716"/>
                      <a:pt x="1008993" y="948629"/>
                    </a:cubicBezTo>
                    <a:cubicBezTo>
                      <a:pt x="1008993" y="1472542"/>
                      <a:pt x="571368" y="1897258"/>
                      <a:pt x="31531" y="1897258"/>
                    </a:cubicBezTo>
                    <a:lnTo>
                      <a:pt x="0" y="1894173"/>
                    </a:lnTo>
                    <a:lnTo>
                      <a:pt x="0" y="3085"/>
                    </a:lnTo>
                    <a:close/>
                  </a:path>
                </a:pathLst>
              </a:custGeom>
              <a:solidFill>
                <a:srgbClr val="9DC3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 18"/>
              <p:cNvSpPr/>
              <p:nvPr/>
            </p:nvSpPr>
            <p:spPr>
              <a:xfrm flipH="1" flipV="1">
                <a:off x="231902" y="975607"/>
                <a:ext cx="925628" cy="1400621"/>
              </a:xfrm>
              <a:custGeom>
                <a:avLst/>
                <a:gdLst>
                  <a:gd name="connsiteX0" fmla="*/ 31531 w 1008993"/>
                  <a:gd name="connsiteY0" fmla="*/ 0 h 1897258"/>
                  <a:gd name="connsiteX1" fmla="*/ 1008993 w 1008993"/>
                  <a:gd name="connsiteY1" fmla="*/ 948629 h 1897258"/>
                  <a:gd name="connsiteX2" fmla="*/ 31531 w 1008993"/>
                  <a:gd name="connsiteY2" fmla="*/ 1897258 h 1897258"/>
                  <a:gd name="connsiteX3" fmla="*/ 0 w 1008993"/>
                  <a:gd name="connsiteY3" fmla="*/ 1894173 h 1897258"/>
                  <a:gd name="connsiteX4" fmla="*/ 0 w 1008993"/>
                  <a:gd name="connsiteY4" fmla="*/ 3085 h 1897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8993" h="1897258">
                    <a:moveTo>
                      <a:pt x="31531" y="0"/>
                    </a:moveTo>
                    <a:cubicBezTo>
                      <a:pt x="571368" y="0"/>
                      <a:pt x="1008993" y="424716"/>
                      <a:pt x="1008993" y="948629"/>
                    </a:cubicBezTo>
                    <a:cubicBezTo>
                      <a:pt x="1008993" y="1472542"/>
                      <a:pt x="571368" y="1897258"/>
                      <a:pt x="31531" y="1897258"/>
                    </a:cubicBezTo>
                    <a:lnTo>
                      <a:pt x="0" y="1894173"/>
                    </a:lnTo>
                    <a:lnTo>
                      <a:pt x="0" y="308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Freeform 16"/>
            <p:cNvSpPr/>
            <p:nvPr/>
          </p:nvSpPr>
          <p:spPr>
            <a:xfrm>
              <a:off x="381333" y="3023650"/>
              <a:ext cx="1371600" cy="1371600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dirty="0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 smtClean="0">
                  <a:ln w="9525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400" dirty="0">
                <a:ln w="9525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32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51132 2.22222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6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0.59518 2.22222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29153 -7.40741E-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85638 0.00625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26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 animBg="1"/>
      <p:bldP spid="1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" t="2565" r="61678" b="71023"/>
          <a:stretch/>
        </p:blipFill>
        <p:spPr>
          <a:xfrm>
            <a:off x="116112" y="0"/>
            <a:ext cx="12191999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rame 2"/>
          <p:cNvSpPr/>
          <p:nvPr/>
        </p:nvSpPr>
        <p:spPr>
          <a:xfrm>
            <a:off x="65313" y="-29028"/>
            <a:ext cx="12192000" cy="6858000"/>
          </a:xfrm>
          <a:prstGeom prst="frame">
            <a:avLst>
              <a:gd name="adj1" fmla="val 3125"/>
            </a:avLst>
          </a:prstGeom>
          <a:solidFill>
            <a:srgbClr val="4FA7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4024" y="259307"/>
            <a:ext cx="11395880" cy="815509"/>
          </a:xfrm>
          <a:prstGeom prst="roundRect">
            <a:avLst>
              <a:gd name="adj" fmla="val 24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1082560"/>
            <a:ext cx="11605145" cy="56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 194"/>
          <p:cNvSpPr/>
          <p:nvPr/>
        </p:nvSpPr>
        <p:spPr>
          <a:xfrm>
            <a:off x="0" y="0"/>
            <a:ext cx="12191999" cy="6774243"/>
          </a:xfrm>
          <a:prstGeom prst="roundRect">
            <a:avLst>
              <a:gd name="adj" fmla="val 0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86610" y="1718156"/>
            <a:ext cx="11775233" cy="4887918"/>
            <a:chOff x="1869465" y="796333"/>
            <a:chExt cx="8590657" cy="4785284"/>
          </a:xfrm>
        </p:grpSpPr>
        <p:sp>
          <p:nvSpPr>
            <p:cNvPr id="12" name="Rounded Rectangle 11"/>
            <p:cNvSpPr/>
            <p:nvPr/>
          </p:nvSpPr>
          <p:spPr>
            <a:xfrm>
              <a:off x="6000853" y="5052142"/>
              <a:ext cx="1913773" cy="3643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708392" y="5215857"/>
              <a:ext cx="365760" cy="36576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flipH="1">
              <a:off x="8171010" y="2447215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260531" y="5153891"/>
              <a:ext cx="1913773" cy="364399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1634" y="1796536"/>
              <a:ext cx="1278444" cy="2110573"/>
              <a:chOff x="5008563" y="180174"/>
              <a:chExt cx="1278444" cy="2110573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5008563" y="427104"/>
                <a:ext cx="1278444" cy="1863643"/>
                <a:chOff x="5008563" y="427104"/>
                <a:chExt cx="1278444" cy="1863643"/>
              </a:xfrm>
            </p:grpSpPr>
            <p:sp>
              <p:nvSpPr>
                <p:cNvPr id="104" name="Pentagon 103"/>
                <p:cNvSpPr/>
                <p:nvPr/>
              </p:nvSpPr>
              <p:spPr>
                <a:xfrm rot="16200000">
                  <a:off x="4885622" y="889363"/>
                  <a:ext cx="1863643" cy="939126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ound Same Side Corner Rectangle 104"/>
                <p:cNvSpPr/>
                <p:nvPr/>
              </p:nvSpPr>
              <p:spPr>
                <a:xfrm rot="13549606" flipH="1">
                  <a:off x="5405995" y="173618"/>
                  <a:ext cx="244246" cy="103911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A8B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Oval 105"/>
                <p:cNvSpPr/>
                <p:nvPr/>
              </p:nvSpPr>
              <p:spPr>
                <a:xfrm>
                  <a:off x="5497375" y="889348"/>
                  <a:ext cx="640080" cy="6400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5637249" y="1016696"/>
                  <a:ext cx="365760" cy="3657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3" name="Round Same Side Corner Rectangle 102"/>
              <p:cNvSpPr/>
              <p:nvPr/>
            </p:nvSpPr>
            <p:spPr>
              <a:xfrm rot="8149606">
                <a:off x="5975197" y="180174"/>
                <a:ext cx="244246" cy="10391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A8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2813314" y="916933"/>
              <a:ext cx="1278444" cy="2110573"/>
              <a:chOff x="5008563" y="180174"/>
              <a:chExt cx="1278444" cy="2110573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008563" y="427104"/>
                <a:ext cx="1278444" cy="1863643"/>
                <a:chOff x="5008563" y="427104"/>
                <a:chExt cx="1278444" cy="1863643"/>
              </a:xfrm>
            </p:grpSpPr>
            <p:sp>
              <p:nvSpPr>
                <p:cNvPr id="98" name="Pentagon 97"/>
                <p:cNvSpPr/>
                <p:nvPr/>
              </p:nvSpPr>
              <p:spPr>
                <a:xfrm rot="16200000">
                  <a:off x="4885622" y="889363"/>
                  <a:ext cx="1863643" cy="939126"/>
                </a:xfrm>
                <a:prstGeom prst="homePlat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ound Same Side Corner Rectangle 98"/>
                <p:cNvSpPr/>
                <p:nvPr/>
              </p:nvSpPr>
              <p:spPr>
                <a:xfrm rot="13549606" flipH="1">
                  <a:off x="5405995" y="173618"/>
                  <a:ext cx="244246" cy="1039110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BA8B7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5497375" y="889348"/>
                  <a:ext cx="640080" cy="6400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5637249" y="1016696"/>
                  <a:ext cx="365760" cy="36576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7" name="Round Same Side Corner Rectangle 96"/>
              <p:cNvSpPr/>
              <p:nvPr/>
            </p:nvSpPr>
            <p:spPr>
              <a:xfrm rot="8149606">
                <a:off x="5975197" y="180174"/>
                <a:ext cx="244246" cy="103911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BA8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2304622" y="2369812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3938080" y="2361595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93896" y="2268171"/>
              <a:ext cx="1134836" cy="1469675"/>
              <a:chOff x="5282367" y="2706257"/>
              <a:chExt cx="1134836" cy="1469675"/>
            </a:xfrm>
          </p:grpSpPr>
          <p:sp>
            <p:nvSpPr>
              <p:cNvPr id="94" name="Freeform 93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6143046" y="2777281"/>
              <a:ext cx="757627" cy="968085"/>
              <a:chOff x="5282367" y="2706257"/>
              <a:chExt cx="1134836" cy="1469675"/>
            </a:xfrm>
          </p:grpSpPr>
          <p:sp>
            <p:nvSpPr>
              <p:cNvPr id="92" name="Freeform 91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790874" y="2534240"/>
              <a:ext cx="1134836" cy="1469675"/>
              <a:chOff x="5282367" y="2706257"/>
              <a:chExt cx="1134836" cy="1469675"/>
            </a:xfrm>
          </p:grpSpPr>
          <p:sp>
            <p:nvSpPr>
              <p:cNvPr id="90" name="Freeform 89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1869465" y="3873907"/>
              <a:ext cx="3124200" cy="540774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2436623" y="2729901"/>
              <a:ext cx="757627" cy="968085"/>
              <a:chOff x="5282367" y="2706257"/>
              <a:chExt cx="1134836" cy="1469675"/>
            </a:xfrm>
          </p:grpSpPr>
          <p:sp>
            <p:nvSpPr>
              <p:cNvPr id="88" name="Freeform 87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528453" y="2637596"/>
              <a:ext cx="1005840" cy="915438"/>
              <a:chOff x="4993665" y="836626"/>
              <a:chExt cx="1005840" cy="915438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4993665" y="836626"/>
                <a:ext cx="1005840" cy="914400"/>
                <a:chOff x="4993665" y="836626"/>
                <a:chExt cx="1005840" cy="9144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4993665" y="836626"/>
                  <a:ext cx="1005840" cy="914400"/>
                </a:xfrm>
                <a:prstGeom prst="ellips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130825" y="962009"/>
                  <a:ext cx="731520" cy="6400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5" name="Freeform 84"/>
              <p:cNvSpPr/>
              <p:nvPr/>
            </p:nvSpPr>
            <p:spPr>
              <a:xfrm>
                <a:off x="5420586" y="837664"/>
                <a:ext cx="576299" cy="914400"/>
              </a:xfrm>
              <a:custGeom>
                <a:avLst/>
                <a:gdLst>
                  <a:gd name="connsiteX0" fmla="*/ 73379 w 576299"/>
                  <a:gd name="connsiteY0" fmla="*/ 0 h 914400"/>
                  <a:gd name="connsiteX1" fmla="*/ 576299 w 576299"/>
                  <a:gd name="connsiteY1" fmla="*/ 457200 h 914400"/>
                  <a:gd name="connsiteX2" fmla="*/ 73379 w 576299"/>
                  <a:gd name="connsiteY2" fmla="*/ 914400 h 914400"/>
                  <a:gd name="connsiteX3" fmla="*/ 0 w 576299"/>
                  <a:gd name="connsiteY3" fmla="*/ 907675 h 914400"/>
                  <a:gd name="connsiteX4" fmla="*/ 0 w 576299"/>
                  <a:gd name="connsiteY4" fmla="*/ 672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299" h="914400">
                    <a:moveTo>
                      <a:pt x="73379" y="0"/>
                    </a:moveTo>
                    <a:cubicBezTo>
                      <a:pt x="351134" y="0"/>
                      <a:pt x="576299" y="204695"/>
                      <a:pt x="576299" y="457200"/>
                    </a:cubicBezTo>
                    <a:cubicBezTo>
                      <a:pt x="576299" y="709705"/>
                      <a:pt x="351134" y="914400"/>
                      <a:pt x="73379" y="914400"/>
                    </a:cubicBezTo>
                    <a:lnTo>
                      <a:pt x="0" y="907675"/>
                    </a:lnTo>
                    <a:lnTo>
                      <a:pt x="0" y="6725"/>
                    </a:lnTo>
                    <a:close/>
                  </a:path>
                </a:pathLst>
              </a:custGeom>
              <a:solidFill>
                <a:srgbClr val="006666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429954" y="2637596"/>
              <a:ext cx="1005840" cy="915438"/>
              <a:chOff x="4993665" y="836626"/>
              <a:chExt cx="1005840" cy="915438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4993665" y="836626"/>
                <a:ext cx="1005840" cy="914400"/>
                <a:chOff x="4993665" y="836626"/>
                <a:chExt cx="1005840" cy="914400"/>
              </a:xfrm>
            </p:grpSpPr>
            <p:sp>
              <p:nvSpPr>
                <p:cNvPr id="82" name="Oval 81"/>
                <p:cNvSpPr/>
                <p:nvPr/>
              </p:nvSpPr>
              <p:spPr>
                <a:xfrm>
                  <a:off x="4993665" y="836626"/>
                  <a:ext cx="1005840" cy="914400"/>
                </a:xfrm>
                <a:prstGeom prst="ellips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5130825" y="962009"/>
                  <a:ext cx="731520" cy="6400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Freeform 80"/>
              <p:cNvSpPr/>
              <p:nvPr/>
            </p:nvSpPr>
            <p:spPr>
              <a:xfrm>
                <a:off x="5420586" y="837664"/>
                <a:ext cx="576299" cy="914400"/>
              </a:xfrm>
              <a:custGeom>
                <a:avLst/>
                <a:gdLst>
                  <a:gd name="connsiteX0" fmla="*/ 73379 w 576299"/>
                  <a:gd name="connsiteY0" fmla="*/ 0 h 914400"/>
                  <a:gd name="connsiteX1" fmla="*/ 576299 w 576299"/>
                  <a:gd name="connsiteY1" fmla="*/ 457200 h 914400"/>
                  <a:gd name="connsiteX2" fmla="*/ 73379 w 576299"/>
                  <a:gd name="connsiteY2" fmla="*/ 914400 h 914400"/>
                  <a:gd name="connsiteX3" fmla="*/ 0 w 576299"/>
                  <a:gd name="connsiteY3" fmla="*/ 907675 h 914400"/>
                  <a:gd name="connsiteX4" fmla="*/ 0 w 576299"/>
                  <a:gd name="connsiteY4" fmla="*/ 672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299" h="914400">
                    <a:moveTo>
                      <a:pt x="73379" y="0"/>
                    </a:moveTo>
                    <a:cubicBezTo>
                      <a:pt x="351134" y="0"/>
                      <a:pt x="576299" y="204695"/>
                      <a:pt x="576299" y="457200"/>
                    </a:cubicBezTo>
                    <a:cubicBezTo>
                      <a:pt x="576299" y="709705"/>
                      <a:pt x="351134" y="914400"/>
                      <a:pt x="73379" y="914400"/>
                    </a:cubicBezTo>
                    <a:lnTo>
                      <a:pt x="0" y="907675"/>
                    </a:lnTo>
                    <a:lnTo>
                      <a:pt x="0" y="6725"/>
                    </a:lnTo>
                    <a:close/>
                  </a:path>
                </a:pathLst>
              </a:custGeom>
              <a:solidFill>
                <a:srgbClr val="006666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8787478" y="2830152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6893108" y="2749705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4521053" y="2713307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4347188" y="1033921"/>
              <a:ext cx="1005840" cy="1681988"/>
              <a:chOff x="4347188" y="729123"/>
              <a:chExt cx="1005840" cy="1681988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732843" y="1474034"/>
                <a:ext cx="306065" cy="9370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>
                <a:off x="4347188" y="729123"/>
                <a:ext cx="1005840" cy="915438"/>
                <a:chOff x="4993665" y="836626"/>
                <a:chExt cx="1005840" cy="915438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4993665" y="836626"/>
                  <a:ext cx="1005840" cy="914400"/>
                  <a:chOff x="4993665" y="836626"/>
                  <a:chExt cx="1005840" cy="914400"/>
                </a:xfrm>
              </p:grpSpPr>
              <p:sp>
                <p:nvSpPr>
                  <p:cNvPr id="78" name="Oval 77"/>
                  <p:cNvSpPr/>
                  <p:nvPr/>
                </p:nvSpPr>
                <p:spPr>
                  <a:xfrm>
                    <a:off x="4993665" y="836626"/>
                    <a:ext cx="1005840" cy="914400"/>
                  </a:xfrm>
                  <a:prstGeom prst="ellipse">
                    <a:avLst/>
                  </a:prstGeom>
                  <a:solidFill>
                    <a:srgbClr val="006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Oval 78"/>
                  <p:cNvSpPr/>
                  <p:nvPr/>
                </p:nvSpPr>
                <p:spPr>
                  <a:xfrm>
                    <a:off x="5130825" y="962009"/>
                    <a:ext cx="731520" cy="64008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7" name="Freeform 76"/>
                <p:cNvSpPr/>
                <p:nvPr/>
              </p:nvSpPr>
              <p:spPr>
                <a:xfrm>
                  <a:off x="5420586" y="837664"/>
                  <a:ext cx="576299" cy="914400"/>
                </a:xfrm>
                <a:custGeom>
                  <a:avLst/>
                  <a:gdLst>
                    <a:gd name="connsiteX0" fmla="*/ 73379 w 576299"/>
                    <a:gd name="connsiteY0" fmla="*/ 0 h 914400"/>
                    <a:gd name="connsiteX1" fmla="*/ 576299 w 576299"/>
                    <a:gd name="connsiteY1" fmla="*/ 457200 h 914400"/>
                    <a:gd name="connsiteX2" fmla="*/ 73379 w 576299"/>
                    <a:gd name="connsiteY2" fmla="*/ 914400 h 914400"/>
                    <a:gd name="connsiteX3" fmla="*/ 0 w 576299"/>
                    <a:gd name="connsiteY3" fmla="*/ 907675 h 914400"/>
                    <a:gd name="connsiteX4" fmla="*/ 0 w 576299"/>
                    <a:gd name="connsiteY4" fmla="*/ 6725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6299" h="914400">
                      <a:moveTo>
                        <a:pt x="73379" y="0"/>
                      </a:moveTo>
                      <a:cubicBezTo>
                        <a:pt x="351134" y="0"/>
                        <a:pt x="576299" y="204695"/>
                        <a:pt x="576299" y="457200"/>
                      </a:cubicBezTo>
                      <a:cubicBezTo>
                        <a:pt x="576299" y="709705"/>
                        <a:pt x="351134" y="914400"/>
                        <a:pt x="73379" y="914400"/>
                      </a:cubicBezTo>
                      <a:lnTo>
                        <a:pt x="0" y="907675"/>
                      </a:lnTo>
                      <a:lnTo>
                        <a:pt x="0" y="6725"/>
                      </a:lnTo>
                      <a:close/>
                    </a:path>
                  </a:pathLst>
                </a:custGeom>
                <a:solidFill>
                  <a:srgbClr val="006666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/>
            <p:cNvGrpSpPr/>
            <p:nvPr/>
          </p:nvGrpSpPr>
          <p:grpSpPr>
            <a:xfrm>
              <a:off x="6356485" y="1099597"/>
              <a:ext cx="1005840" cy="1681988"/>
              <a:chOff x="4347188" y="729123"/>
              <a:chExt cx="1005840" cy="1681988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732843" y="1474034"/>
                <a:ext cx="306065" cy="9370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4347188" y="729123"/>
                <a:ext cx="1005840" cy="915438"/>
                <a:chOff x="4993665" y="836626"/>
                <a:chExt cx="1005840" cy="915438"/>
              </a:xfrm>
            </p:grpSpPr>
            <p:grpSp>
              <p:nvGrpSpPr>
                <p:cNvPr id="70" name="Group 69"/>
                <p:cNvGrpSpPr/>
                <p:nvPr/>
              </p:nvGrpSpPr>
              <p:grpSpPr>
                <a:xfrm>
                  <a:off x="4993665" y="836626"/>
                  <a:ext cx="1005840" cy="914400"/>
                  <a:chOff x="4993665" y="836626"/>
                  <a:chExt cx="1005840" cy="914400"/>
                </a:xfrm>
              </p:grpSpPr>
              <p:sp>
                <p:nvSpPr>
                  <p:cNvPr id="72" name="Oval 71"/>
                  <p:cNvSpPr/>
                  <p:nvPr/>
                </p:nvSpPr>
                <p:spPr>
                  <a:xfrm>
                    <a:off x="4993665" y="836626"/>
                    <a:ext cx="1005840" cy="914400"/>
                  </a:xfrm>
                  <a:prstGeom prst="ellipse">
                    <a:avLst/>
                  </a:prstGeom>
                  <a:solidFill>
                    <a:srgbClr val="006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Oval 72"/>
                  <p:cNvSpPr/>
                  <p:nvPr/>
                </p:nvSpPr>
                <p:spPr>
                  <a:xfrm>
                    <a:off x="5130825" y="962009"/>
                    <a:ext cx="731520" cy="64008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1" name="Freeform 70"/>
                <p:cNvSpPr/>
                <p:nvPr/>
              </p:nvSpPr>
              <p:spPr>
                <a:xfrm>
                  <a:off x="5420586" y="837664"/>
                  <a:ext cx="576299" cy="914400"/>
                </a:xfrm>
                <a:custGeom>
                  <a:avLst/>
                  <a:gdLst>
                    <a:gd name="connsiteX0" fmla="*/ 73379 w 576299"/>
                    <a:gd name="connsiteY0" fmla="*/ 0 h 914400"/>
                    <a:gd name="connsiteX1" fmla="*/ 576299 w 576299"/>
                    <a:gd name="connsiteY1" fmla="*/ 457200 h 914400"/>
                    <a:gd name="connsiteX2" fmla="*/ 73379 w 576299"/>
                    <a:gd name="connsiteY2" fmla="*/ 914400 h 914400"/>
                    <a:gd name="connsiteX3" fmla="*/ 0 w 576299"/>
                    <a:gd name="connsiteY3" fmla="*/ 907675 h 914400"/>
                    <a:gd name="connsiteX4" fmla="*/ 0 w 576299"/>
                    <a:gd name="connsiteY4" fmla="*/ 6725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6299" h="914400">
                      <a:moveTo>
                        <a:pt x="73379" y="0"/>
                      </a:moveTo>
                      <a:cubicBezTo>
                        <a:pt x="351134" y="0"/>
                        <a:pt x="576299" y="204695"/>
                        <a:pt x="576299" y="457200"/>
                      </a:cubicBezTo>
                      <a:cubicBezTo>
                        <a:pt x="576299" y="709705"/>
                        <a:pt x="351134" y="914400"/>
                        <a:pt x="73379" y="914400"/>
                      </a:cubicBezTo>
                      <a:lnTo>
                        <a:pt x="0" y="907675"/>
                      </a:lnTo>
                      <a:lnTo>
                        <a:pt x="0" y="6725"/>
                      </a:lnTo>
                      <a:close/>
                    </a:path>
                  </a:pathLst>
                </a:custGeom>
                <a:solidFill>
                  <a:srgbClr val="006666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" name="Freeform 31"/>
            <p:cNvSpPr/>
            <p:nvPr/>
          </p:nvSpPr>
          <p:spPr>
            <a:xfrm flipH="1">
              <a:off x="5844320" y="2001813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393558" y="1481661"/>
              <a:ext cx="1013808" cy="1524168"/>
              <a:chOff x="4347188" y="729123"/>
              <a:chExt cx="1005840" cy="1681988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4732843" y="1474034"/>
                <a:ext cx="306065" cy="93707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2"/>
              <p:cNvGrpSpPr/>
              <p:nvPr/>
            </p:nvGrpSpPr>
            <p:grpSpPr>
              <a:xfrm>
                <a:off x="4347188" y="729123"/>
                <a:ext cx="1005840" cy="915438"/>
                <a:chOff x="4993665" y="836626"/>
                <a:chExt cx="1005840" cy="915438"/>
              </a:xfrm>
            </p:grpSpPr>
            <p:grpSp>
              <p:nvGrpSpPr>
                <p:cNvPr id="64" name="Group 63"/>
                <p:cNvGrpSpPr/>
                <p:nvPr/>
              </p:nvGrpSpPr>
              <p:grpSpPr>
                <a:xfrm>
                  <a:off x="4993665" y="836626"/>
                  <a:ext cx="1005840" cy="914400"/>
                  <a:chOff x="4993665" y="836626"/>
                  <a:chExt cx="1005840" cy="914400"/>
                </a:xfrm>
              </p:grpSpPr>
              <p:sp>
                <p:nvSpPr>
                  <p:cNvPr id="66" name="Oval 65"/>
                  <p:cNvSpPr/>
                  <p:nvPr/>
                </p:nvSpPr>
                <p:spPr>
                  <a:xfrm>
                    <a:off x="4993665" y="836626"/>
                    <a:ext cx="1005840" cy="914400"/>
                  </a:xfrm>
                  <a:prstGeom prst="ellipse">
                    <a:avLst/>
                  </a:prstGeom>
                  <a:solidFill>
                    <a:srgbClr val="0066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>
                    <a:off x="5130825" y="962009"/>
                    <a:ext cx="731520" cy="640080"/>
                  </a:xfrm>
                  <a:prstGeom prst="ellipse">
                    <a:avLst/>
                  </a:prstGeom>
                  <a:solidFill>
                    <a:srgbClr val="92D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5" name="Freeform 64"/>
                <p:cNvSpPr/>
                <p:nvPr/>
              </p:nvSpPr>
              <p:spPr>
                <a:xfrm>
                  <a:off x="5420586" y="837664"/>
                  <a:ext cx="576299" cy="914400"/>
                </a:xfrm>
                <a:custGeom>
                  <a:avLst/>
                  <a:gdLst>
                    <a:gd name="connsiteX0" fmla="*/ 73379 w 576299"/>
                    <a:gd name="connsiteY0" fmla="*/ 0 h 914400"/>
                    <a:gd name="connsiteX1" fmla="*/ 576299 w 576299"/>
                    <a:gd name="connsiteY1" fmla="*/ 457200 h 914400"/>
                    <a:gd name="connsiteX2" fmla="*/ 73379 w 576299"/>
                    <a:gd name="connsiteY2" fmla="*/ 914400 h 914400"/>
                    <a:gd name="connsiteX3" fmla="*/ 0 w 576299"/>
                    <a:gd name="connsiteY3" fmla="*/ 907675 h 914400"/>
                    <a:gd name="connsiteX4" fmla="*/ 0 w 576299"/>
                    <a:gd name="connsiteY4" fmla="*/ 6725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76299" h="914400">
                      <a:moveTo>
                        <a:pt x="73379" y="0"/>
                      </a:moveTo>
                      <a:cubicBezTo>
                        <a:pt x="351134" y="0"/>
                        <a:pt x="576299" y="204695"/>
                        <a:pt x="576299" y="457200"/>
                      </a:cubicBezTo>
                      <a:cubicBezTo>
                        <a:pt x="576299" y="709705"/>
                        <a:pt x="351134" y="914400"/>
                        <a:pt x="73379" y="914400"/>
                      </a:cubicBezTo>
                      <a:lnTo>
                        <a:pt x="0" y="907675"/>
                      </a:lnTo>
                      <a:lnTo>
                        <a:pt x="0" y="6725"/>
                      </a:lnTo>
                      <a:close/>
                    </a:path>
                  </a:pathLst>
                </a:custGeom>
                <a:solidFill>
                  <a:srgbClr val="006666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Freeform 33"/>
            <p:cNvSpPr/>
            <p:nvPr/>
          </p:nvSpPr>
          <p:spPr>
            <a:xfrm>
              <a:off x="6537552" y="2455432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140785" y="3881516"/>
              <a:ext cx="3124200" cy="540774"/>
            </a:xfrm>
            <a:prstGeom prst="roundRect">
              <a:avLst>
                <a:gd name="adj" fmla="val 5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54842" y="2868049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736271" y="2752190"/>
              <a:ext cx="1005840" cy="915438"/>
              <a:chOff x="4993665" y="836626"/>
              <a:chExt cx="1005840" cy="91543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993665" y="836626"/>
                <a:ext cx="1005840" cy="914400"/>
                <a:chOff x="4993665" y="836626"/>
                <a:chExt cx="1005840" cy="914400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4993665" y="836626"/>
                  <a:ext cx="1005840" cy="914400"/>
                </a:xfrm>
                <a:prstGeom prst="ellipse">
                  <a:avLst/>
                </a:prstGeom>
                <a:solidFill>
                  <a:srgbClr val="0066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130825" y="962009"/>
                  <a:ext cx="731520" cy="64008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Freeform 58"/>
              <p:cNvSpPr/>
              <p:nvPr/>
            </p:nvSpPr>
            <p:spPr>
              <a:xfrm>
                <a:off x="5420586" y="837664"/>
                <a:ext cx="576299" cy="914400"/>
              </a:xfrm>
              <a:custGeom>
                <a:avLst/>
                <a:gdLst>
                  <a:gd name="connsiteX0" fmla="*/ 73379 w 576299"/>
                  <a:gd name="connsiteY0" fmla="*/ 0 h 914400"/>
                  <a:gd name="connsiteX1" fmla="*/ 576299 w 576299"/>
                  <a:gd name="connsiteY1" fmla="*/ 457200 h 914400"/>
                  <a:gd name="connsiteX2" fmla="*/ 73379 w 576299"/>
                  <a:gd name="connsiteY2" fmla="*/ 914400 h 914400"/>
                  <a:gd name="connsiteX3" fmla="*/ 0 w 576299"/>
                  <a:gd name="connsiteY3" fmla="*/ 907675 h 914400"/>
                  <a:gd name="connsiteX4" fmla="*/ 0 w 576299"/>
                  <a:gd name="connsiteY4" fmla="*/ 672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6299" h="914400">
                    <a:moveTo>
                      <a:pt x="73379" y="0"/>
                    </a:moveTo>
                    <a:cubicBezTo>
                      <a:pt x="351134" y="0"/>
                      <a:pt x="576299" y="204695"/>
                      <a:pt x="576299" y="457200"/>
                    </a:cubicBezTo>
                    <a:cubicBezTo>
                      <a:pt x="576299" y="709705"/>
                      <a:pt x="351134" y="914400"/>
                      <a:pt x="73379" y="914400"/>
                    </a:cubicBezTo>
                    <a:lnTo>
                      <a:pt x="0" y="907675"/>
                    </a:lnTo>
                    <a:lnTo>
                      <a:pt x="0" y="6725"/>
                    </a:lnTo>
                    <a:close/>
                  </a:path>
                </a:pathLst>
              </a:custGeom>
              <a:solidFill>
                <a:srgbClr val="006666">
                  <a:alpha val="3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408714" y="796333"/>
              <a:ext cx="585400" cy="1412365"/>
              <a:chOff x="5408714" y="796333"/>
              <a:chExt cx="585400" cy="1412365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5615768" y="1399479"/>
                <a:ext cx="178350" cy="809219"/>
              </a:xfrm>
              <a:prstGeom prst="rect">
                <a:avLst/>
              </a:prstGeom>
              <a:solidFill>
                <a:srgbClr val="BA8B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5408714" y="796333"/>
                <a:ext cx="585400" cy="1034309"/>
                <a:chOff x="5278085" y="883417"/>
                <a:chExt cx="866939" cy="1062730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5299857" y="890676"/>
                  <a:ext cx="845167" cy="1055471"/>
                </a:xfrm>
                <a:custGeom>
                  <a:avLst/>
                  <a:gdLst>
                    <a:gd name="connsiteX0" fmla="*/ 795860 w 845167"/>
                    <a:gd name="connsiteY0" fmla="*/ 931234 h 1055471"/>
                    <a:gd name="connsiteX1" fmla="*/ 845167 w 845167"/>
                    <a:gd name="connsiteY1" fmla="*/ 1055471 h 1055471"/>
                    <a:gd name="connsiteX2" fmla="*/ 795860 w 845167"/>
                    <a:gd name="connsiteY2" fmla="*/ 1055471 h 1055471"/>
                    <a:gd name="connsiteX3" fmla="*/ 418893 w 845167"/>
                    <a:gd name="connsiteY3" fmla="*/ 0 h 1055471"/>
                    <a:gd name="connsiteX4" fmla="*/ 418893 w 845167"/>
                    <a:gd name="connsiteY4" fmla="*/ 1055471 h 1055471"/>
                    <a:gd name="connsiteX5" fmla="*/ 0 w 845167"/>
                    <a:gd name="connsiteY5" fmla="*/ 1055471 h 1055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167" h="1055471">
                      <a:moveTo>
                        <a:pt x="795860" y="931234"/>
                      </a:moveTo>
                      <a:lnTo>
                        <a:pt x="845167" y="1055471"/>
                      </a:lnTo>
                      <a:lnTo>
                        <a:pt x="795860" y="1055471"/>
                      </a:lnTo>
                      <a:close/>
                      <a:moveTo>
                        <a:pt x="418893" y="0"/>
                      </a:moveTo>
                      <a:lnTo>
                        <a:pt x="418893" y="1055471"/>
                      </a:lnTo>
                      <a:lnTo>
                        <a:pt x="0" y="105547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Freeform 56"/>
                <p:cNvSpPr/>
                <p:nvPr/>
              </p:nvSpPr>
              <p:spPr>
                <a:xfrm flipH="1">
                  <a:off x="5278085" y="883417"/>
                  <a:ext cx="845167" cy="1055471"/>
                </a:xfrm>
                <a:custGeom>
                  <a:avLst/>
                  <a:gdLst>
                    <a:gd name="connsiteX0" fmla="*/ 795860 w 845167"/>
                    <a:gd name="connsiteY0" fmla="*/ 931234 h 1055471"/>
                    <a:gd name="connsiteX1" fmla="*/ 845167 w 845167"/>
                    <a:gd name="connsiteY1" fmla="*/ 1055471 h 1055471"/>
                    <a:gd name="connsiteX2" fmla="*/ 795860 w 845167"/>
                    <a:gd name="connsiteY2" fmla="*/ 1055471 h 1055471"/>
                    <a:gd name="connsiteX3" fmla="*/ 418893 w 845167"/>
                    <a:gd name="connsiteY3" fmla="*/ 0 h 1055471"/>
                    <a:gd name="connsiteX4" fmla="*/ 418893 w 845167"/>
                    <a:gd name="connsiteY4" fmla="*/ 1055471 h 1055471"/>
                    <a:gd name="connsiteX5" fmla="*/ 0 w 845167"/>
                    <a:gd name="connsiteY5" fmla="*/ 1055471 h 1055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5167" h="1055471">
                      <a:moveTo>
                        <a:pt x="795860" y="931234"/>
                      </a:moveTo>
                      <a:lnTo>
                        <a:pt x="845167" y="1055471"/>
                      </a:lnTo>
                      <a:lnTo>
                        <a:pt x="795860" y="1055471"/>
                      </a:lnTo>
                      <a:close/>
                      <a:moveTo>
                        <a:pt x="418893" y="0"/>
                      </a:moveTo>
                      <a:lnTo>
                        <a:pt x="418893" y="1055471"/>
                      </a:lnTo>
                      <a:lnTo>
                        <a:pt x="0" y="1055471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9" name="Freeform 38"/>
            <p:cNvSpPr/>
            <p:nvPr/>
          </p:nvSpPr>
          <p:spPr>
            <a:xfrm>
              <a:off x="4210638" y="1996899"/>
              <a:ext cx="1628384" cy="2119398"/>
            </a:xfrm>
            <a:custGeom>
              <a:avLst/>
              <a:gdLst>
                <a:gd name="connsiteX0" fmla="*/ 839244 w 839244"/>
                <a:gd name="connsiteY0" fmla="*/ 0 h 2119398"/>
                <a:gd name="connsiteX1" fmla="*/ 839244 w 839244"/>
                <a:gd name="connsiteY1" fmla="*/ 2119398 h 2119398"/>
                <a:gd name="connsiteX2" fmla="*/ 812598 w 839244"/>
                <a:gd name="connsiteY2" fmla="*/ 2111035 h 2119398"/>
                <a:gd name="connsiteX3" fmla="*/ 0 w 839244"/>
                <a:gd name="connsiteY3" fmla="*/ 1059699 h 2119398"/>
                <a:gd name="connsiteX4" fmla="*/ 812598 w 839244"/>
                <a:gd name="connsiteY4" fmla="*/ 8364 h 2119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9244" h="2119398">
                  <a:moveTo>
                    <a:pt x="839244" y="0"/>
                  </a:moveTo>
                  <a:lnTo>
                    <a:pt x="839244" y="2119398"/>
                  </a:lnTo>
                  <a:lnTo>
                    <a:pt x="812598" y="2111035"/>
                  </a:lnTo>
                  <a:cubicBezTo>
                    <a:pt x="335069" y="1937821"/>
                    <a:pt x="0" y="1532317"/>
                    <a:pt x="0" y="1059699"/>
                  </a:cubicBezTo>
                  <a:cubicBezTo>
                    <a:pt x="0" y="587081"/>
                    <a:pt x="335069" y="181577"/>
                    <a:pt x="812598" y="8364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105410" y="2353710"/>
              <a:ext cx="1134836" cy="1469675"/>
              <a:chOff x="5282367" y="2706257"/>
              <a:chExt cx="1134836" cy="1469675"/>
            </a:xfrm>
          </p:grpSpPr>
          <p:sp>
            <p:nvSpPr>
              <p:cNvPr id="52" name="Freeform 51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840386" y="2549336"/>
              <a:ext cx="757627" cy="968085"/>
              <a:chOff x="5282367" y="2706257"/>
              <a:chExt cx="1134836" cy="1469675"/>
            </a:xfrm>
          </p:grpSpPr>
          <p:sp>
            <p:nvSpPr>
              <p:cNvPr id="50" name="Freeform 49"/>
              <p:cNvSpPr/>
              <p:nvPr/>
            </p:nvSpPr>
            <p:spPr>
              <a:xfrm rot="18598078">
                <a:off x="5095833" y="2892791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 rot="3173432" flipH="1">
                <a:off x="5136766" y="2895494"/>
                <a:ext cx="1466972" cy="1093903"/>
              </a:xfrm>
              <a:custGeom>
                <a:avLst/>
                <a:gdLst>
                  <a:gd name="connsiteX0" fmla="*/ 1133482 w 1133482"/>
                  <a:gd name="connsiteY0" fmla="*/ 0 h 865244"/>
                  <a:gd name="connsiteX1" fmla="*/ 101153 w 1133482"/>
                  <a:gd name="connsiteY1" fmla="*/ 865244 h 865244"/>
                  <a:gd name="connsiteX2" fmla="*/ 48041 w 1133482"/>
                  <a:gd name="connsiteY2" fmla="*/ 775852 h 865244"/>
                  <a:gd name="connsiteX3" fmla="*/ 0 w 1133482"/>
                  <a:gd name="connsiteY3" fmla="*/ 558470 h 865244"/>
                  <a:gd name="connsiteX4" fmla="*/ 1 w 1133482"/>
                  <a:gd name="connsiteY4" fmla="*/ 558470 h 865244"/>
                  <a:gd name="connsiteX5" fmla="*/ 611323 w 1133482"/>
                  <a:gd name="connsiteY5" fmla="*/ 0 h 86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3482" h="865244">
                    <a:moveTo>
                      <a:pt x="1133482" y="0"/>
                    </a:moveTo>
                    <a:lnTo>
                      <a:pt x="101153" y="865244"/>
                    </a:lnTo>
                    <a:lnTo>
                      <a:pt x="48041" y="775852"/>
                    </a:lnTo>
                    <a:cubicBezTo>
                      <a:pt x="17106" y="709037"/>
                      <a:pt x="0" y="635579"/>
                      <a:pt x="0" y="558470"/>
                    </a:cubicBezTo>
                    <a:lnTo>
                      <a:pt x="1" y="558470"/>
                    </a:lnTo>
                    <a:cubicBezTo>
                      <a:pt x="1" y="250036"/>
                      <a:pt x="273699" y="0"/>
                      <a:pt x="611323" y="0"/>
                    </a:cubicBezTo>
                    <a:close/>
                  </a:path>
                </a:pathLst>
              </a:custGeom>
              <a:solidFill>
                <a:srgbClr val="0066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Oval 41"/>
            <p:cNvSpPr/>
            <p:nvPr/>
          </p:nvSpPr>
          <p:spPr>
            <a:xfrm>
              <a:off x="4368271" y="2721614"/>
              <a:ext cx="778804" cy="734922"/>
            </a:xfrm>
            <a:prstGeom prst="ellipse">
              <a:avLst/>
            </a:prstGeom>
            <a:solidFill>
              <a:srgbClr val="0066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4309095" y="3724205"/>
              <a:ext cx="3908323" cy="71775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1906058" y="3061306"/>
              <a:ext cx="8554064" cy="1889939"/>
              <a:chOff x="1891371" y="3073131"/>
              <a:chExt cx="8554064" cy="1889939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2804759" y="4422292"/>
                <a:ext cx="7049729" cy="540778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891371" y="3073131"/>
                <a:ext cx="8554064" cy="678426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6519601" y="3998432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091819" y="4047560"/>
                <a:ext cx="1076584" cy="17718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6204363" y="4008870"/>
                <a:ext cx="274320" cy="2743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4111449" y="6888858"/>
            <a:ext cx="4339827" cy="4403573"/>
            <a:chOff x="4111449" y="-258383"/>
            <a:chExt cx="4339827" cy="4403573"/>
          </a:xfrm>
        </p:grpSpPr>
        <p:grpSp>
          <p:nvGrpSpPr>
            <p:cNvPr id="108" name="Group 107"/>
            <p:cNvGrpSpPr/>
            <p:nvPr/>
          </p:nvGrpSpPr>
          <p:grpSpPr>
            <a:xfrm>
              <a:off x="4111449" y="-258383"/>
              <a:ext cx="2707889" cy="1384561"/>
              <a:chOff x="6044339" y="259341"/>
              <a:chExt cx="1005840" cy="914400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044339" y="259341"/>
                <a:ext cx="1005840" cy="91440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6272295" y="291077"/>
                <a:ext cx="553212" cy="511699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4147598" y="212052"/>
              <a:ext cx="4303678" cy="3933138"/>
              <a:chOff x="4278230" y="398662"/>
              <a:chExt cx="4303678" cy="3933138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 flipH="1" flipV="1">
                <a:off x="5485721" y="398662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 flipV="1">
                <a:off x="5731426" y="420435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 flipV="1">
                <a:off x="5977131" y="442208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 flipV="1">
                <a:off x="6222836" y="463981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 flipV="1">
                <a:off x="6468541" y="485754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 flipV="1">
                <a:off x="5022433" y="970154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 flipV="1">
                <a:off x="5230816" y="991927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flipH="1" flipV="1">
                <a:off x="5439199" y="1013700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5647582" y="1035473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H="1" flipV="1">
                <a:off x="5855965" y="1057246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H="1" flipV="1">
                <a:off x="6064348" y="1079019"/>
                <a:ext cx="1834354" cy="1769666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>
                <a:endCxn id="109" idx="3"/>
              </p:cNvCxnSpPr>
              <p:nvPr/>
            </p:nvCxnSpPr>
            <p:spPr>
              <a:xfrm flipH="1" flipV="1">
                <a:off x="4508010" y="923414"/>
                <a:ext cx="1248325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 flipV="1">
                <a:off x="4784468" y="833128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 flipV="1">
                <a:off x="4653044" y="7428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 flipV="1">
                <a:off x="4446976" y="652556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 flipV="1">
                <a:off x="4278230" y="562270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 flipV="1">
                <a:off x="4898749" y="8952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 flipV="1">
                <a:off x="5144454" y="10476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 flipV="1">
                <a:off x="5390159" y="12000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 flipV="1">
                <a:off x="5635864" y="13524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 flipV="1">
                <a:off x="5881569" y="15048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 flipV="1">
                <a:off x="6127274" y="16572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 flipV="1">
                <a:off x="6372979" y="18096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 flipV="1">
                <a:off x="6618684" y="19620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 flipV="1">
                <a:off x="6864389" y="21144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 flipV="1">
                <a:off x="7110094" y="2266842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 flipV="1">
                <a:off x="7321589" y="1806533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 flipV="1">
                <a:off x="7473989" y="1772321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7626389" y="1738109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flipH="1" flipV="1">
                <a:off x="7778789" y="1703897"/>
                <a:ext cx="803119" cy="2064958"/>
              </a:xfrm>
              <a:prstGeom prst="line">
                <a:avLst/>
              </a:prstGeom>
              <a:ln w="38100">
                <a:solidFill>
                  <a:srgbClr val="FFC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5" name="Rounded Rectangle 294"/>
          <p:cNvSpPr/>
          <p:nvPr/>
        </p:nvSpPr>
        <p:spPr>
          <a:xfrm>
            <a:off x="365745" y="1212612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ounded Rectangle 296"/>
          <p:cNvSpPr/>
          <p:nvPr/>
        </p:nvSpPr>
        <p:spPr>
          <a:xfrm>
            <a:off x="2112364" y="339843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ounded Rectangle 297"/>
          <p:cNvSpPr/>
          <p:nvPr/>
        </p:nvSpPr>
        <p:spPr>
          <a:xfrm>
            <a:off x="9475111" y="1398066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ounded Rectangle 298"/>
          <p:cNvSpPr/>
          <p:nvPr/>
        </p:nvSpPr>
        <p:spPr>
          <a:xfrm>
            <a:off x="8348314" y="368625"/>
            <a:ext cx="2240694" cy="5217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2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4.375E-6 -1.01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5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5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25 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 animBg="1"/>
      <p:bldP spid="297" grpId="0" animBg="1"/>
      <p:bldP spid="298" grpId="0" animBg="1"/>
      <p:bldP spid="2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-474321"/>
            <a:ext cx="12103100" cy="8360229"/>
            <a:chOff x="-554779" y="-913233"/>
            <a:chExt cx="12733548" cy="83602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WatercolorSponge/>
                      </a14:imgEffect>
                      <a14:imgEffect>
                        <a14:colorTemperature colorTemp="5900"/>
                      </a14:imgEffect>
                      <a14:imgEffect>
                        <a14:saturation sat="22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4779" y="-913233"/>
              <a:ext cx="12733548" cy="83602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5811995" y="1026756"/>
              <a:ext cx="5747633" cy="489364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শিক্ষক</a:t>
              </a:r>
              <a:r>
                <a:rPr lang="en-US" sz="6000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6000" u="sng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পরিচিতি</a:t>
              </a:r>
              <a:endParaRPr lang="en-US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48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মোঃ</a:t>
              </a:r>
              <a:r>
                <a:rPr lang="en-US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আবু খোকন </a:t>
              </a:r>
              <a:endPara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8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সহকারী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শিক্ষক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হিসাব বিজ্ঞান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)</a:t>
              </a:r>
              <a:endPara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হাসিমপুর মাধ্যমিক বিদ্যালয়</a:t>
              </a:r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60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কুমারখালী,কুষ্টিয়া।</a:t>
              </a:r>
              <a:endPara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ইমেইলঃ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</a:rPr>
                <a:t> </a:t>
              </a:r>
              <a:r>
                <a:rPr lang="en-US" sz="24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  <a:hlinkClick r:id="rId4"/>
                </a:rPr>
                <a:t>mdabukhokon888@gmail.com</a:t>
              </a:r>
              <a:endPara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NikoshBAN" panose="02000000000000000000" pitchFamily="2" charset="0"/>
                </a:rPr>
                <a:t>01724-888428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14427" y="874528"/>
              <a:ext cx="4650767" cy="5212080"/>
              <a:chOff x="114427" y="874528"/>
              <a:chExt cx="4650767" cy="5212080"/>
            </a:xfrm>
          </p:grpSpPr>
          <p:sp>
            <p:nvSpPr>
              <p:cNvPr id="4" name="Donut 3"/>
              <p:cNvSpPr/>
              <p:nvPr/>
            </p:nvSpPr>
            <p:spPr>
              <a:xfrm>
                <a:off x="114427" y="874528"/>
                <a:ext cx="4650767" cy="5212080"/>
              </a:xfrm>
              <a:prstGeom prst="donut">
                <a:avLst>
                  <a:gd name="adj" fmla="val 6614"/>
                </a:avLst>
              </a:prstGeom>
              <a:gradFill>
                <a:gsLst>
                  <a:gs pos="5000">
                    <a:srgbClr val="FF99FF"/>
                  </a:gs>
                  <a:gs pos="38000">
                    <a:srgbClr val="00B0F0"/>
                  </a:gs>
                  <a:gs pos="74000">
                    <a:srgbClr val="6C2E85"/>
                  </a:gs>
                </a:gsLst>
                <a:lin ang="5400000" scaled="1"/>
              </a:gra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419" y="1201289"/>
                <a:ext cx="4026887" cy="4562986"/>
              </a:xfrm>
              <a:prstGeom prst="ellipse">
                <a:avLst/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34243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387927" y="457200"/>
            <a:ext cx="11804073" cy="6400800"/>
            <a:chOff x="329477" y="507844"/>
            <a:chExt cx="11804073" cy="6400800"/>
          </a:xfrm>
        </p:grpSpPr>
        <p:grpSp>
          <p:nvGrpSpPr>
            <p:cNvPr id="3" name="Group 2"/>
            <p:cNvGrpSpPr/>
            <p:nvPr/>
          </p:nvGrpSpPr>
          <p:grpSpPr>
            <a:xfrm>
              <a:off x="329477" y="507844"/>
              <a:ext cx="11804073" cy="6400800"/>
              <a:chOff x="329477" y="507844"/>
              <a:chExt cx="11804073" cy="6400800"/>
            </a:xfrm>
          </p:grpSpPr>
          <p:sp>
            <p:nvSpPr>
              <p:cNvPr id="4" name="Round Same Side Corner Rectangle 3"/>
              <p:cNvSpPr/>
              <p:nvPr/>
            </p:nvSpPr>
            <p:spPr>
              <a:xfrm rot="16200000">
                <a:off x="-24622" y="1601952"/>
                <a:ext cx="5985806" cy="4023363"/>
              </a:xfrm>
              <a:prstGeom prst="round2SameRect">
                <a:avLst>
                  <a:gd name="adj1" fmla="val 2953"/>
                  <a:gd name="adj2" fmla="val 0"/>
                </a:avLst>
              </a:prstGeom>
              <a:solidFill>
                <a:schemeClr val="bg1"/>
              </a:solidFill>
              <a:effectLst>
                <a:innerShdw dist="139700" dir="13200000">
                  <a:prstClr val="black">
                    <a:alpha val="7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329477" y="507844"/>
                <a:ext cx="11804073" cy="6400800"/>
                <a:chOff x="174304" y="293181"/>
                <a:chExt cx="11804073" cy="6400800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174304" y="293181"/>
                  <a:ext cx="11804073" cy="6400800"/>
                  <a:chOff x="878626" y="417850"/>
                  <a:chExt cx="10515600" cy="6400800"/>
                </a:xfrm>
              </p:grpSpPr>
              <p:sp>
                <p:nvSpPr>
                  <p:cNvPr id="65" name="Round Same Side Corner Rectangle 64"/>
                  <p:cNvSpPr/>
                  <p:nvPr/>
                </p:nvSpPr>
                <p:spPr>
                  <a:xfrm rot="16200000">
                    <a:off x="612529" y="1103279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ound Same Side Corner Rectangle 65"/>
                  <p:cNvSpPr/>
                  <p:nvPr/>
                </p:nvSpPr>
                <p:spPr>
                  <a:xfrm rot="5400000" flipH="1">
                    <a:off x="5671033" y="1117203"/>
                    <a:ext cx="5985806" cy="4964723"/>
                  </a:xfrm>
                  <a:prstGeom prst="round2SameRect">
                    <a:avLst>
                      <a:gd name="adj1" fmla="val 8217"/>
                      <a:gd name="adj2" fmla="val 0"/>
                    </a:avLst>
                  </a:prstGeom>
                  <a:solidFill>
                    <a:schemeClr val="bg1"/>
                  </a:solidFill>
                  <a:effectLst>
                    <a:innerShdw dist="203200" dir="13200000">
                      <a:prstClr val="black">
                        <a:alpha val="6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ounded Rectangle 63"/>
                  <p:cNvSpPr/>
                  <p:nvPr/>
                </p:nvSpPr>
                <p:spPr>
                  <a:xfrm>
                    <a:off x="878626" y="417850"/>
                    <a:ext cx="10515600" cy="6400800"/>
                  </a:xfrm>
                  <a:prstGeom prst="roundRect">
                    <a:avLst>
                      <a:gd name="adj" fmla="val 11290"/>
                    </a:avLst>
                  </a:prstGeom>
                  <a:ln/>
                </p:spPr>
                <p:style>
                  <a:lnRef idx="1">
                    <a:schemeClr val="accent5"/>
                  </a:lnRef>
                  <a:fillRef idx="3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>
                      <a:ln w="22225">
                        <a:solidFill>
                          <a:schemeClr val="accent2"/>
                        </a:solidFill>
                        <a:prstDash val="solid"/>
                      </a:ln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endParaRPr>
                  </a:p>
                </p:txBody>
              </p:sp>
            </p:grpSp>
            <p:grpSp>
              <p:nvGrpSpPr>
                <p:cNvPr id="7" name="Group 6"/>
                <p:cNvGrpSpPr/>
                <p:nvPr/>
              </p:nvGrpSpPr>
              <p:grpSpPr>
                <a:xfrm>
                  <a:off x="5687223" y="505832"/>
                  <a:ext cx="829680" cy="5874729"/>
                  <a:chOff x="5703848" y="622209"/>
                  <a:chExt cx="829680" cy="5874729"/>
                </a:xfrm>
              </p:grpSpPr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5734346" y="62220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61" name="Oval 6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Oval 6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Rounded Rectangle 6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5732000" y="104189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8" name="Oval 5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" name="Rounded Rectangle 5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5729654" y="146158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5" name="Oval 5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Oval 5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" name="Rounded Rectangle 5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5727308" y="188127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52" name="Oval 5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" name="Oval 5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Rounded Rectangle 5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5724962" y="2300957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9" name="Oval 48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Oval 49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" name="Rounded Rectangle 50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5722616" y="2720644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Rounded Rectangle 47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" name="Group 13"/>
                  <p:cNvGrpSpPr/>
                  <p:nvPr/>
                </p:nvGrpSpPr>
                <p:grpSpPr>
                  <a:xfrm>
                    <a:off x="5720270" y="3140331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3" name="Oval 42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" name="Oval 43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" name="Group 14"/>
                  <p:cNvGrpSpPr/>
                  <p:nvPr/>
                </p:nvGrpSpPr>
                <p:grpSpPr>
                  <a:xfrm>
                    <a:off x="5717924" y="3560018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40" name="Oval 39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Oval 40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5715578" y="3979705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7" name="Oval 36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ounded Rectangle 38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" name="Group 16"/>
                  <p:cNvGrpSpPr/>
                  <p:nvPr/>
                </p:nvGrpSpPr>
                <p:grpSpPr>
                  <a:xfrm>
                    <a:off x="5713232" y="4399392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4" name="Oval 33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Oval 34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710886" y="4819079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31" name="Oval 30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5708540" y="5238766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8" name="Oval 27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ounded Rectangle 29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5706194" y="5658453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5" name="Oval 24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Rounded Rectangle 26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" name="Group 20"/>
                  <p:cNvGrpSpPr/>
                  <p:nvPr/>
                </p:nvGrpSpPr>
                <p:grpSpPr>
                  <a:xfrm>
                    <a:off x="5703848" y="6078140"/>
                    <a:ext cx="799182" cy="418798"/>
                    <a:chOff x="5734346" y="622209"/>
                    <a:chExt cx="799182" cy="418798"/>
                  </a:xfrm>
                </p:grpSpPr>
                <p:sp>
                  <p:nvSpPr>
                    <p:cNvPr id="22" name="Oval 21"/>
                    <p:cNvSpPr/>
                    <p:nvPr/>
                  </p:nvSpPr>
                  <p:spPr>
                    <a:xfrm rot="18962193">
                      <a:off x="5734346" y="633043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" name="Oval 22"/>
                    <p:cNvSpPr/>
                    <p:nvPr/>
                  </p:nvSpPr>
                  <p:spPr>
                    <a:xfrm rot="2637807" flipH="1">
                      <a:off x="6106222" y="622209"/>
                      <a:ext cx="427306" cy="407964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38100">
                      <a:solidFill>
                        <a:schemeClr val="tx1"/>
                      </a:solidFill>
                    </a:ln>
                    <a:effectLst>
                      <a:innerShdw blurRad="38100" dist="88900" dir="13200000">
                        <a:prstClr val="black"/>
                      </a:inn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ounded Rectangle 23"/>
                    <p:cNvSpPr/>
                    <p:nvPr/>
                  </p:nvSpPr>
                  <p:spPr>
                    <a:xfrm>
                      <a:off x="5765410" y="748818"/>
                      <a:ext cx="717452" cy="15474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bg1"/>
                    </a:solidFill>
                    <a:ln w="381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73" y="716105"/>
              <a:ext cx="5134383" cy="581482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434" y="736192"/>
              <a:ext cx="4978294" cy="5677426"/>
            </a:xfrm>
            <a:prstGeom prst="rect">
              <a:avLst/>
            </a:prstGeom>
          </p:spPr>
        </p:pic>
        <p:sp>
          <p:nvSpPr>
            <p:cNvPr id="70" name="Rounded Rectangle 69"/>
            <p:cNvSpPr/>
            <p:nvPr/>
          </p:nvSpPr>
          <p:spPr>
            <a:xfrm>
              <a:off x="7162171" y="1875697"/>
              <a:ext cx="4140200" cy="4127500"/>
            </a:xfrm>
            <a:prstGeom prst="roundRect">
              <a:avLst>
                <a:gd name="adj" fmla="val 4573"/>
              </a:avLst>
            </a:prstGeom>
            <a:ln>
              <a:noFill/>
            </a:ln>
            <a:scene3d>
              <a:camera prst="isometricOffAxis1Right"/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 পরিচিতি                                    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বিষয় : হিসাববিজ্ঞান                                  শ্রেণী : দশম                                     অধ্যায় : দ্বিতীয়                                      পাঠ : লেনদেন সম্পর্কীয়                              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পাঠ্যাংশ: </a:t>
              </a:r>
              <a:r>
                <a:rPr lang="bn-IN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লেনদেনের প্রকৃতি ও বৈশিষ্ট্য </a:t>
              </a:r>
              <a:r>
                <a:rPr lang="bn-IN" sz="2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                        সময় : ৪৫ মিনিট                                       তারিখ : 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১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-০</a:t>
              </a:r>
              <a:r>
                <a:rPr lang="en-US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৬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-২০২০ </a:t>
              </a:r>
              <a:r>
                <a:rPr lang="bn-IN" sz="24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খ্রি.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96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350478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927313" y="327669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91570" y="162663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2879480" y="1998429"/>
            <a:ext cx="11618221" cy="4859571"/>
            <a:chOff x="-91570" y="1817526"/>
            <a:chExt cx="11618221" cy="485957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570" y="1817526"/>
              <a:ext cx="11618221" cy="485957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noFill/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sp>
          <p:nvSpPr>
            <p:cNvPr id="21" name="Right Arrow 20"/>
            <p:cNvSpPr/>
            <p:nvPr/>
          </p:nvSpPr>
          <p:spPr>
            <a:xfrm>
              <a:off x="213318" y="3419704"/>
              <a:ext cx="3764322" cy="1655216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গ্রহীতা</a:t>
              </a:r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Pentagon 10"/>
          <p:cNvSpPr/>
          <p:nvPr/>
        </p:nvSpPr>
        <p:spPr>
          <a:xfrm>
            <a:off x="744521" y="281949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তোমরা কি দেখতে পারছো?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8046" y="161419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4145223" y="845099"/>
            <a:ext cx="7026616" cy="3399371"/>
            <a:chOff x="5329320" y="1225545"/>
            <a:chExt cx="7026616" cy="3399371"/>
          </a:xfrm>
        </p:grpSpPr>
        <p:sp>
          <p:nvSpPr>
            <p:cNvPr id="17" name="Left Arrow 16"/>
            <p:cNvSpPr/>
            <p:nvPr/>
          </p:nvSpPr>
          <p:spPr>
            <a:xfrm rot="20653763">
              <a:off x="9598449" y="1885952"/>
              <a:ext cx="2757487" cy="957262"/>
            </a:xfrm>
            <a:prstGeom prst="leftArrow">
              <a:avLst>
                <a:gd name="adj1" fmla="val 58511"/>
                <a:gd name="adj2" fmla="val 151179"/>
              </a:avLst>
            </a:prstGeom>
            <a:solidFill>
              <a:srgbClr val="EE42BD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/>
                <a:t>দাতা</a:t>
              </a:r>
              <a:endParaRPr lang="en-US" sz="4000" b="1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9805">
              <a:off x="5329320" y="1225545"/>
              <a:ext cx="5126996" cy="33993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Freeform 14"/>
          <p:cNvSpPr/>
          <p:nvPr/>
        </p:nvSpPr>
        <p:spPr>
          <a:xfrm>
            <a:off x="350478" y="161453"/>
            <a:ext cx="4900014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386149" y="261397"/>
            <a:ext cx="3561480" cy="517430"/>
          </a:xfrm>
          <a:prstGeom prst="homePlate">
            <a:avLst/>
          </a:prstGeom>
          <a:solidFill>
            <a:srgbClr val="4FA7F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 ও দুইটি পক্ষ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flipH="1">
            <a:off x="-208021" y="171760"/>
            <a:ext cx="4900014" cy="793027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65B2FF"/>
              </a:gs>
              <a:gs pos="84000">
                <a:srgbClr val="65B2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1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51796 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79245 -4.81481E-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1.05729 -1.85185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53047 4.81481E-6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7" presetID="63" presetClass="path" presetSubtype="0" accel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0.52904 4.07407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Grayscale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4240" y="289560"/>
            <a:ext cx="7909560" cy="3703320"/>
          </a:xfrm>
          <a:prstGeom prst="rect">
            <a:avLst/>
          </a:prstGeom>
          <a:solidFill>
            <a:srgbClr val="00B050"/>
          </a:solidFill>
        </p:spPr>
      </p:pic>
      <p:grpSp>
        <p:nvGrpSpPr>
          <p:cNvPr id="14" name="Group 13"/>
          <p:cNvGrpSpPr/>
          <p:nvPr/>
        </p:nvGrpSpPr>
        <p:grpSpPr>
          <a:xfrm>
            <a:off x="229800" y="530133"/>
            <a:ext cx="2743200" cy="3759889"/>
            <a:chOff x="306000" y="560613"/>
            <a:chExt cx="2743200" cy="375988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1611888" y="2229355"/>
              <a:ext cx="1056462" cy="2091147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06000" y="560613"/>
              <a:ext cx="2743200" cy="2733045"/>
              <a:chOff x="641280" y="2816134"/>
              <a:chExt cx="2377440" cy="239384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754780" y="2836979"/>
                <a:ext cx="2153238" cy="2372999"/>
                <a:chOff x="231902" y="972973"/>
                <a:chExt cx="1845290" cy="1403255"/>
              </a:xfrm>
            </p:grpSpPr>
            <p:sp>
              <p:nvSpPr>
                <p:cNvPr id="7" name="Freeform 6"/>
                <p:cNvSpPr/>
                <p:nvPr/>
              </p:nvSpPr>
              <p:spPr>
                <a:xfrm>
                  <a:off x="1151564" y="972973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rgbClr val="9DC3E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Freeform 7"/>
                <p:cNvSpPr/>
                <p:nvPr/>
              </p:nvSpPr>
              <p:spPr>
                <a:xfrm flipH="1" flipV="1">
                  <a:off x="231902" y="975607"/>
                  <a:ext cx="925628" cy="1400621"/>
                </a:xfrm>
                <a:custGeom>
                  <a:avLst/>
                  <a:gdLst>
                    <a:gd name="connsiteX0" fmla="*/ 31531 w 1008993"/>
                    <a:gd name="connsiteY0" fmla="*/ 0 h 1897258"/>
                    <a:gd name="connsiteX1" fmla="*/ 1008993 w 1008993"/>
                    <a:gd name="connsiteY1" fmla="*/ 948629 h 1897258"/>
                    <a:gd name="connsiteX2" fmla="*/ 31531 w 1008993"/>
                    <a:gd name="connsiteY2" fmla="*/ 1897258 h 1897258"/>
                    <a:gd name="connsiteX3" fmla="*/ 0 w 1008993"/>
                    <a:gd name="connsiteY3" fmla="*/ 1894173 h 1897258"/>
                    <a:gd name="connsiteX4" fmla="*/ 0 w 1008993"/>
                    <a:gd name="connsiteY4" fmla="*/ 3085 h 189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8993" h="1897258">
                      <a:moveTo>
                        <a:pt x="31531" y="0"/>
                      </a:moveTo>
                      <a:cubicBezTo>
                        <a:pt x="571368" y="0"/>
                        <a:pt x="1008993" y="424716"/>
                        <a:pt x="1008993" y="948629"/>
                      </a:cubicBezTo>
                      <a:cubicBezTo>
                        <a:pt x="1008993" y="1472542"/>
                        <a:pt x="571368" y="1897258"/>
                        <a:pt x="31531" y="1897258"/>
                      </a:cubicBezTo>
                      <a:lnTo>
                        <a:pt x="0" y="1894173"/>
                      </a:lnTo>
                      <a:lnTo>
                        <a:pt x="0" y="30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" name="Freeform 5"/>
              <p:cNvSpPr/>
              <p:nvPr/>
            </p:nvSpPr>
            <p:spPr>
              <a:xfrm>
                <a:off x="641280" y="2816134"/>
                <a:ext cx="2377440" cy="2377440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gradFill>
                <a:gsLst>
                  <a:gs pos="78000">
                    <a:srgbClr val="00B0F0"/>
                  </a:gs>
                  <a:gs pos="39000">
                    <a:srgbClr val="00B0F0"/>
                  </a:gs>
                  <a:gs pos="62000">
                    <a:schemeClr val="bg1">
                      <a:lumMod val="9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</a:t>
                </a:r>
                <a:r>
                  <a:rPr lang="en-US" sz="2400" dirty="0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n w="9525">
                      <a:noFill/>
                      <a:prstDash val="solid"/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পাঠ</a:t>
                </a:r>
                <a:endParaRPr lang="en-US" sz="3200" dirty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5" name="Horizontal Scroll 14"/>
          <p:cNvSpPr/>
          <p:nvPr/>
        </p:nvSpPr>
        <p:spPr>
          <a:xfrm>
            <a:off x="360762" y="4320502"/>
            <a:ext cx="11221638" cy="23088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লেনদেনের প্রকৃতি ও বৈশিষ্ট্য</a:t>
            </a:r>
            <a:endParaRPr lang="bn-BD" sz="8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8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05480" y="-79467"/>
            <a:ext cx="2743200" cy="2714316"/>
            <a:chOff x="229800" y="560613"/>
            <a:chExt cx="2743200" cy="2714316"/>
          </a:xfrm>
        </p:grpSpPr>
        <p:sp>
          <p:nvSpPr>
            <p:cNvPr id="3" name="Freeform 2"/>
            <p:cNvSpPr/>
            <p:nvPr/>
          </p:nvSpPr>
          <p:spPr>
            <a:xfrm>
              <a:off x="1726731" y="570768"/>
              <a:ext cx="1246269" cy="2704161"/>
            </a:xfrm>
            <a:custGeom>
              <a:avLst/>
              <a:gdLst>
                <a:gd name="connsiteX0" fmla="*/ 31531 w 1008993"/>
                <a:gd name="connsiteY0" fmla="*/ 0 h 1897258"/>
                <a:gd name="connsiteX1" fmla="*/ 1008993 w 1008993"/>
                <a:gd name="connsiteY1" fmla="*/ 948629 h 1897258"/>
                <a:gd name="connsiteX2" fmla="*/ 31531 w 1008993"/>
                <a:gd name="connsiteY2" fmla="*/ 1897258 h 1897258"/>
                <a:gd name="connsiteX3" fmla="*/ 0 w 1008993"/>
                <a:gd name="connsiteY3" fmla="*/ 1894173 h 1897258"/>
                <a:gd name="connsiteX4" fmla="*/ 0 w 1008993"/>
                <a:gd name="connsiteY4" fmla="*/ 3085 h 189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93" h="1897258">
                  <a:moveTo>
                    <a:pt x="31531" y="0"/>
                  </a:moveTo>
                  <a:cubicBezTo>
                    <a:pt x="571368" y="0"/>
                    <a:pt x="1008993" y="424716"/>
                    <a:pt x="1008993" y="948629"/>
                  </a:cubicBezTo>
                  <a:cubicBezTo>
                    <a:pt x="1008993" y="1472542"/>
                    <a:pt x="571368" y="1897258"/>
                    <a:pt x="31531" y="1897258"/>
                  </a:cubicBezTo>
                  <a:lnTo>
                    <a:pt x="0" y="1894173"/>
                  </a:lnTo>
                  <a:lnTo>
                    <a:pt x="0" y="308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eeform 1"/>
            <p:cNvSpPr/>
            <p:nvPr/>
          </p:nvSpPr>
          <p:spPr>
            <a:xfrm>
              <a:off x="229800" y="560613"/>
              <a:ext cx="2743200" cy="2714316"/>
            </a:xfrm>
            <a:custGeom>
              <a:avLst/>
              <a:gdLst>
                <a:gd name="connsiteX0" fmla="*/ 914400 w 1828800"/>
                <a:gd name="connsiteY0" fmla="*/ 321869 h 1828800"/>
                <a:gd name="connsiteX1" fmla="*/ 1506931 w 1828800"/>
                <a:gd name="connsiteY1" fmla="*/ 914400 h 1828800"/>
                <a:gd name="connsiteX2" fmla="*/ 914400 w 1828800"/>
                <a:gd name="connsiteY2" fmla="*/ 1506931 h 1828800"/>
                <a:gd name="connsiteX3" fmla="*/ 321869 w 1828800"/>
                <a:gd name="connsiteY3" fmla="*/ 914400 h 1828800"/>
                <a:gd name="connsiteX4" fmla="*/ 914400 w 1828800"/>
                <a:gd name="connsiteY4" fmla="*/ 321869 h 1828800"/>
                <a:gd name="connsiteX5" fmla="*/ 914400 w 1828800"/>
                <a:gd name="connsiteY5" fmla="*/ 182880 h 1828800"/>
                <a:gd name="connsiteX6" fmla="*/ 182880 w 1828800"/>
                <a:gd name="connsiteY6" fmla="*/ 914400 h 1828800"/>
                <a:gd name="connsiteX7" fmla="*/ 914400 w 1828800"/>
                <a:gd name="connsiteY7" fmla="*/ 1645920 h 1828800"/>
                <a:gd name="connsiteX8" fmla="*/ 1645920 w 1828800"/>
                <a:gd name="connsiteY8" fmla="*/ 914400 h 1828800"/>
                <a:gd name="connsiteX9" fmla="*/ 914400 w 1828800"/>
                <a:gd name="connsiteY9" fmla="*/ 182880 h 1828800"/>
                <a:gd name="connsiteX10" fmla="*/ 914400 w 1828800"/>
                <a:gd name="connsiteY10" fmla="*/ 0 h 1828800"/>
                <a:gd name="connsiteX11" fmla="*/ 1828800 w 1828800"/>
                <a:gd name="connsiteY11" fmla="*/ 914400 h 1828800"/>
                <a:gd name="connsiteX12" fmla="*/ 914400 w 1828800"/>
                <a:gd name="connsiteY12" fmla="*/ 1828800 h 1828800"/>
                <a:gd name="connsiteX13" fmla="*/ 0 w 1828800"/>
                <a:gd name="connsiteY13" fmla="*/ 914400 h 1828800"/>
                <a:gd name="connsiteX14" fmla="*/ 914400 w 1828800"/>
                <a:gd name="connsiteY14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28800" h="1828800">
                  <a:moveTo>
                    <a:pt x="914400" y="321869"/>
                  </a:moveTo>
                  <a:cubicBezTo>
                    <a:pt x="1241646" y="321869"/>
                    <a:pt x="1506931" y="587154"/>
                    <a:pt x="1506931" y="914400"/>
                  </a:cubicBezTo>
                  <a:cubicBezTo>
                    <a:pt x="1506931" y="1241646"/>
                    <a:pt x="1241646" y="1506931"/>
                    <a:pt x="914400" y="1506931"/>
                  </a:cubicBezTo>
                  <a:cubicBezTo>
                    <a:pt x="587154" y="1506931"/>
                    <a:pt x="321869" y="1241646"/>
                    <a:pt x="321869" y="914400"/>
                  </a:cubicBezTo>
                  <a:cubicBezTo>
                    <a:pt x="321869" y="587154"/>
                    <a:pt x="587154" y="321869"/>
                    <a:pt x="914400" y="321869"/>
                  </a:cubicBezTo>
                  <a:close/>
                  <a:moveTo>
                    <a:pt x="914400" y="182880"/>
                  </a:moveTo>
                  <a:cubicBezTo>
                    <a:pt x="510393" y="182880"/>
                    <a:pt x="182880" y="510393"/>
                    <a:pt x="182880" y="914400"/>
                  </a:cubicBezTo>
                  <a:cubicBezTo>
                    <a:pt x="182880" y="1318407"/>
                    <a:pt x="510393" y="1645920"/>
                    <a:pt x="914400" y="1645920"/>
                  </a:cubicBezTo>
                  <a:cubicBezTo>
                    <a:pt x="1318407" y="1645920"/>
                    <a:pt x="1645920" y="1318407"/>
                    <a:pt x="1645920" y="914400"/>
                  </a:cubicBezTo>
                  <a:cubicBezTo>
                    <a:pt x="1645920" y="510393"/>
                    <a:pt x="1318407" y="182880"/>
                    <a:pt x="914400" y="182880"/>
                  </a:cubicBezTo>
                  <a:close/>
                  <a:moveTo>
                    <a:pt x="914400" y="0"/>
                  </a:moveTo>
                  <a:cubicBezTo>
                    <a:pt x="1419409" y="0"/>
                    <a:pt x="1828800" y="409391"/>
                    <a:pt x="1828800" y="914400"/>
                  </a:cubicBezTo>
                  <a:cubicBezTo>
                    <a:pt x="1828800" y="1419409"/>
                    <a:pt x="1419409" y="1828800"/>
                    <a:pt x="914400" y="1828800"/>
                  </a:cubicBezTo>
                  <a:cubicBezTo>
                    <a:pt x="409391" y="1828800"/>
                    <a:pt x="0" y="1419409"/>
                    <a:pt x="0" y="914400"/>
                  </a:cubicBezTo>
                  <a:cubicBezTo>
                    <a:pt x="0" y="409391"/>
                    <a:pt x="409391" y="0"/>
                    <a:pt x="914400" y="0"/>
                  </a:cubicBezTo>
                  <a:close/>
                </a:path>
              </a:pathLst>
            </a:custGeom>
            <a:gradFill>
              <a:gsLst>
                <a:gs pos="78000">
                  <a:srgbClr val="00B0F0"/>
                </a:gs>
                <a:gs pos="39000">
                  <a:srgbClr val="00B0F0"/>
                </a:gs>
                <a:gs pos="62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ln w="9525">
                    <a:noFill/>
                    <a:prstDash val="solid"/>
                  </a:ln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 ফল</a:t>
              </a:r>
              <a:endParaRPr lang="en-US" sz="4800" b="1" dirty="0">
                <a:ln w="9525">
                  <a:noFill/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Horizontal Scroll 7"/>
          <p:cNvSpPr/>
          <p:nvPr/>
        </p:nvSpPr>
        <p:spPr>
          <a:xfrm>
            <a:off x="2988240" y="813532"/>
            <a:ext cx="8898960" cy="14159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endParaRPr lang="bn-BD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4904780"/>
              </p:ext>
            </p:extLst>
          </p:nvPr>
        </p:nvGraphicFramePr>
        <p:xfrm>
          <a:off x="304801" y="2967700"/>
          <a:ext cx="11139790" cy="3435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5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3122" y="1554480"/>
            <a:ext cx="12367471" cy="530352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0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492897" y="119722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 অর্থ দিয়ে কেনাকাটা হচ্ছে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 flipH="1">
            <a:off x="-456591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7650" y="1554480"/>
            <a:ext cx="12191999" cy="5500351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-122316" y="0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-66260" y="80570"/>
            <a:ext cx="3911918" cy="517430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নগদ অর্থ ছাড়া ফুল প্রদান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456591" y="-13648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59883 -2.59259E-6 " pathEditMode="relative" rAng="0" ptsTypes="AA">
                                      <p:cBhvr>
                                        <p:cTn id="6" dur="7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3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1.06927 -4.44444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6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927 -1.48148E-6 L 1.06927 0.00023 C 1.07474 0.0007 1.08046 0.00116 1.08593 0.00232 C 1.08763 0.00255 1.08932 0.00394 1.09101 0.0044 C 1.09609 0.00533 1.1013 0.00556 1.10638 0.00625 C 1.10911 0.00671 1.11184 0.00787 1.11484 0.00833 C 1.12304 0.00926 1.13177 0.00972 1.14023 0.01065 L 1.31757 0.00833 C 1.33906 0.00787 1.36041 0.00787 1.3819 0.00625 C 1.38645 0.00602 1.39101 0.00371 1.39544 0.00232 L 1.40221 -1.48148E-6 C 1.40429 -0.00185 1.40625 -0.00463 1.40885 -0.00579 C 1.41224 -0.00764 1.41575 -0.00764 1.41914 -0.0081 C 1.42578 -0.00903 1.43268 -0.00949 1.43932 -0.01018 C 1.46666 -0.01944 1.43919 -0.01111 1.49179 -0.0162 C 1.55299 -0.02199 1.52916 -0.02569 1.6 -0.02639 L 2.03619 -0.03264 C 2.04036 -0.03287 2.07434 -0.03518 2.0819 -0.03657 C 2.0858 -0.0375 2.08971 -0.03935 2.09362 -0.04074 C 2.09544 -0.04143 2.097 -0.04259 2.09882 -0.04282 C 2.10937 -0.04398 2.12018 -0.04421 2.13086 -0.04491 C 2.13593 -0.0456 2.14101 -0.04583 2.14596 -0.04676 C 2.1483 -0.04722 2.15052 -0.04861 2.15286 -0.04907 C 2.15742 -0.05 2.16184 -0.05046 2.1664 -0.05092 C 2.16796 -0.05162 2.16979 -0.05254 2.17135 -0.05301 C 2.17369 -0.0537 2.17604 -0.05417 2.17825 -0.05509 C 2.18099 -0.05625 2.18372 -0.05787 2.18671 -0.05926 C 2.19414 -0.0625 2.18958 -0.06018 2.19843 -0.06319 C 2.20182 -0.06435 2.20494 -0.06713 2.20872 -0.06736 L 2.22903 -0.06944 C 2.23945 -0.07454 2.2375 -0.06991 2.2375 -0.08148 " pathEditMode="relative" rAng="0" ptsTypes="AAAAAAAAAAAAAAAAAAAAAAAAAAAAAAA">
                                      <p:cBhvr>
                                        <p:cTn id="11" dur="6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11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25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1.06211 -0.0143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50"/>
                            </p:stCondLst>
                            <p:childTnLst>
                              <p:par>
                                <p:cTn id="21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0.64206 2.96296E-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25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6211 -0.01436 L 1.06211 -0.01436 C 1.11081 -0.01992 1.1112 -0.02084 1.19076 -0.01251 C 1.20469 -0.01089 1.21823 -0.0014 1.23216 -0.00047 L 1.26237 0.00161 L 1.39675 -0.00047 C 1.39792 -0.00047 1.39896 -0.00232 1.40013 -0.00255 C 1.40899 -0.00371 1.41797 -0.00371 1.42695 -0.00441 C 1.43477 -0.0058 1.44258 -0.00765 1.45052 -0.00834 C 1.53386 -0.01575 1.46875 -0.00672 1.50755 -0.01251 C 1.51393 -0.01436 1.52018 -0.01667 1.52656 -0.0183 C 1.53112 -0.01968 1.54505 -0.02177 1.54896 -0.02246 C 1.58789 -0.0382 1.54167 -0.02061 1.57591 -0.03033 C 1.58112 -0.03172 1.5862 -0.03519 1.59154 -0.03635 C 1.603 -0.03843 1.62617 -0.04029 1.62617 -0.04029 C 1.65651 -0.05186 1.62721 -0.04191 1.65755 -0.04816 C 1.66211 -0.04908 1.66654 -0.05093 1.67096 -0.05209 C 1.67656 -0.05371 1.68216 -0.05464 1.68776 -0.05626 C 1.69453 -0.05788 1.70117 -0.06019 1.70794 -0.06205 C 1.71237 -0.06343 1.7168 -0.06529 1.72136 -0.06598 L 1.73372 -0.06806 C 1.74336 -0.07154 1.74831 -0.07339 1.75833 -0.07593 C 1.76172 -0.07686 1.76497 -0.07732 1.76836 -0.07802 C 1.77136 -0.07871 1.77435 -0.07964 1.77734 -0.0801 C 1.79154 -0.08218 1.8056 -0.08542 1.81992 -0.08589 C 1.87878 -0.0882 1.93776 -0.08728 1.99675 -0.08797 C 2.00495 -0.08867 2.01315 -0.08843 2.02136 -0.09005 C 2.02852 -0.09121 2.03542 -0.09538 2.04258 -0.09584 C 2.07539 -0.09816 2.10833 -0.09723 2.14115 -0.09792 C 2.14453 -0.09862 2.14792 -0.09885 2.15117 -0.09978 C 2.15391 -0.1007 2.15638 -0.10279 2.15912 -0.10394 C 2.16094 -0.10464 2.16276 -0.1051 2.16471 -0.1058 C 2.16615 -0.10649 2.16758 -0.10718 2.16914 -0.10788 C 2.17747 -0.11112 2.17383 -0.10927 2.18477 -0.11181 C 2.18711 -0.11228 2.18932 -0.1132 2.19154 -0.1139 C 2.19414 -0.11459 2.19675 -0.11505 2.19935 -0.11575 C 2.20313 -0.11691 2.20677 -0.11876 2.21055 -0.11968 C 2.2362 -0.12617 2.2043 -0.11783 2.22396 -0.12385 C 2.22656 -0.12455 2.22969 -0.12292 2.23177 -0.1257 C 2.23307 -0.12732 2.23177 -0.13103 2.23177 -0.13357 " pathEditMode="relative" ptsTypes="AAAAAAAAAAAAAAAAAAAAAAAAAAAAAAAAAAAAAA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1701843"/>
            <a:ext cx="5418161" cy="45588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7" y="1701842"/>
            <a:ext cx="5906997" cy="4558837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-17878" y="13648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entagon 4"/>
          <p:cNvSpPr/>
          <p:nvPr/>
        </p:nvSpPr>
        <p:spPr>
          <a:xfrm>
            <a:off x="-290836" y="112498"/>
            <a:ext cx="5227092" cy="539277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ঘটনাটি লেনদেন কোনটি লেনদেন নয় 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flipH="1">
            <a:off x="-368370" y="11583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17878" y="37098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/>
          <p:cNvSpPr/>
          <p:nvPr/>
        </p:nvSpPr>
        <p:spPr>
          <a:xfrm>
            <a:off x="-167427" y="125377"/>
            <a:ext cx="4988291" cy="539278"/>
          </a:xfrm>
          <a:prstGeom prst="homePlate">
            <a:avLst/>
          </a:prstGeom>
          <a:solidFill>
            <a:srgbClr val="007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ঘটনাটি লেনদেন</a:t>
            </a:r>
            <a:r>
              <a:rPr lang="bn-IN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-273413" y="33252"/>
            <a:ext cx="5382160" cy="818866"/>
          </a:xfrm>
          <a:custGeom>
            <a:avLst/>
            <a:gdLst>
              <a:gd name="connsiteX0" fmla="*/ 36376 w 5863970"/>
              <a:gd name="connsiteY0" fmla="*/ 0 h 818866"/>
              <a:gd name="connsiteX1" fmla="*/ 5454537 w 5863970"/>
              <a:gd name="connsiteY1" fmla="*/ 0 h 818866"/>
              <a:gd name="connsiteX2" fmla="*/ 5863970 w 5863970"/>
              <a:gd name="connsiteY2" fmla="*/ 409433 h 818866"/>
              <a:gd name="connsiteX3" fmla="*/ 5863969 w 5863970"/>
              <a:gd name="connsiteY3" fmla="*/ 409433 h 818866"/>
              <a:gd name="connsiteX4" fmla="*/ 5454536 w 5863970"/>
              <a:gd name="connsiteY4" fmla="*/ 818866 h 818866"/>
              <a:gd name="connsiteX5" fmla="*/ 36376 w 5863970"/>
              <a:gd name="connsiteY5" fmla="*/ 818865 h 818866"/>
              <a:gd name="connsiteX6" fmla="*/ 0 w 5863970"/>
              <a:gd name="connsiteY6" fmla="*/ 815198 h 818866"/>
              <a:gd name="connsiteX7" fmla="*/ 79966 w 5863970"/>
              <a:gd name="connsiteY7" fmla="*/ 807137 h 818866"/>
              <a:gd name="connsiteX8" fmla="*/ 406884 w 5863970"/>
              <a:gd name="connsiteY8" fmla="*/ 406022 h 818866"/>
              <a:gd name="connsiteX9" fmla="*/ 406885 w 5863970"/>
              <a:gd name="connsiteY9" fmla="*/ 406022 h 818866"/>
              <a:gd name="connsiteX10" fmla="*/ 79967 w 5863970"/>
              <a:gd name="connsiteY10" fmla="*/ 4907 h 818866"/>
              <a:gd name="connsiteX11" fmla="*/ 33833 w 5863970"/>
              <a:gd name="connsiteY11" fmla="*/ 257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63970" h="818866">
                <a:moveTo>
                  <a:pt x="36376" y="0"/>
                </a:moveTo>
                <a:lnTo>
                  <a:pt x="5454537" y="0"/>
                </a:lnTo>
                <a:cubicBezTo>
                  <a:pt x="5680661" y="0"/>
                  <a:pt x="5863970" y="183309"/>
                  <a:pt x="5863970" y="409433"/>
                </a:cubicBezTo>
                <a:lnTo>
                  <a:pt x="5863969" y="409433"/>
                </a:lnTo>
                <a:cubicBezTo>
                  <a:pt x="5863969" y="635557"/>
                  <a:pt x="5680660" y="818866"/>
                  <a:pt x="5454536" y="818866"/>
                </a:cubicBezTo>
                <a:lnTo>
                  <a:pt x="36376" y="818865"/>
                </a:lnTo>
                <a:lnTo>
                  <a:pt x="0" y="815198"/>
                </a:lnTo>
                <a:lnTo>
                  <a:pt x="79966" y="807137"/>
                </a:lnTo>
                <a:cubicBezTo>
                  <a:pt x="266538" y="768959"/>
                  <a:pt x="406884" y="603881"/>
                  <a:pt x="406884" y="406022"/>
                </a:cubicBezTo>
                <a:lnTo>
                  <a:pt x="406885" y="406022"/>
                </a:lnTo>
                <a:cubicBezTo>
                  <a:pt x="406885" y="208164"/>
                  <a:pt x="266539" y="43085"/>
                  <a:pt x="79967" y="4907"/>
                </a:cubicBezTo>
                <a:lnTo>
                  <a:pt x="33833" y="257"/>
                </a:lnTo>
                <a:close/>
              </a:path>
            </a:pathLst>
          </a:custGeom>
          <a:gradFill>
            <a:gsLst>
              <a:gs pos="67000">
                <a:srgbClr val="9DC3E6"/>
              </a:gs>
              <a:gs pos="26000">
                <a:srgbClr val="E4ECFF"/>
              </a:gs>
              <a:gs pos="49000">
                <a:schemeClr val="accent1">
                  <a:lumMod val="5000"/>
                  <a:lumOff val="95000"/>
                </a:schemeClr>
              </a:gs>
              <a:gs pos="6000">
                <a:srgbClr val="007FFF"/>
              </a:gs>
              <a:gs pos="84000">
                <a:srgbClr val="007FFF"/>
              </a:gs>
              <a:gs pos="36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96296E-6 L 0.58191 2.96296E-6 " pathEditMode="relative" rAng="0" ptsTypes="AA">
                                      <p:cBhvr>
                                        <p:cTn id="15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63" presetClass="path" presetSubtype="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55599 1.11111E-6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194</Words>
  <Application>Microsoft Office PowerPoint</Application>
  <PresentationFormat>Widescreen</PresentationFormat>
  <Paragraphs>60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</dc:creator>
  <cp:lastModifiedBy>12</cp:lastModifiedBy>
  <cp:revision>167</cp:revision>
  <dcterms:created xsi:type="dcterms:W3CDTF">2020-05-29T06:24:54Z</dcterms:created>
  <dcterms:modified xsi:type="dcterms:W3CDTF">2020-06-01T06:36:38Z</dcterms:modified>
</cp:coreProperties>
</file>