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0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7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E071-2986-418B-AF15-2C5779D4B3D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A4A5-6AB8-493F-BD11-AA0C3E05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402724"/>
            <a:ext cx="8905875" cy="452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08503"/>
            <a:ext cx="9144000" cy="1399809"/>
          </a:xfrm>
        </p:spPr>
        <p:txBody>
          <a:bodyPr>
            <a:noAutofit/>
          </a:bodyPr>
          <a:lstStyle/>
          <a:p>
            <a:r>
              <a:rPr lang="en-US" sz="1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22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8565" y="345091"/>
            <a:ext cx="27432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365" y="218908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১৯৪৭ সালে সৃষ্ট দুটি স্বাধীন রাষ্ট্রের নাম লিখ।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365" y="292359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সেনাবাহিনী কত তারিখে নারকীয় গনহত্যা শুরূ করেছিল?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4365" y="3658096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মুজিব নগর সরকার কখন শপথ গ্রহন করে?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365" y="439260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স্বাধীন বাংলাদেশের প্রথম রাষ্ট্রপতি কে ছিলেন?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4365" y="512710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মুজিব নগর সরকারের অস্থায়ী রাষ্ট্রপতি কে ছিলেন?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399" y="1371600"/>
            <a:ext cx="433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দাও।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4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তোমাদের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মুক্তিযুদ্ধ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দেখেছেন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কাছ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মুক্তিযুদ্ধের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ঘটনা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শুনে</a:t>
            </a:r>
            <a:r>
              <a:rPr lang="en-US" sz="3600" dirty="0" smtClean="0"/>
              <a:t> ৫টি </a:t>
            </a:r>
            <a:r>
              <a:rPr lang="en-US" sz="3600" dirty="0" err="1" smtClean="0"/>
              <a:t>বাক্যে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331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412" y="2209800"/>
            <a:ext cx="66294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n-BD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6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8812" y="735724"/>
            <a:ext cx="5789692" cy="1107996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612" y="3048000"/>
            <a:ext cx="7924800" cy="295465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মোহাম্মদ রুহুল আমীন স্বপন</a:t>
            </a:r>
          </a:p>
          <a:p>
            <a:pPr algn="ctr"/>
            <a:r>
              <a:rPr lang="bn-BD" sz="44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44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44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44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সরকারি  প্রাথমিক বিদ্যালয়</a:t>
            </a:r>
          </a:p>
          <a:p>
            <a:pPr algn="ctr"/>
            <a:r>
              <a:rPr lang="bn-IN" sz="44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তাহিরপুর, সুনামগঞ্জ।</a:t>
            </a:r>
            <a:endParaRPr lang="en-US" sz="4400" b="1" dirty="0">
              <a:ln w="22225">
                <a:noFill/>
                <a:prstDash val="solid"/>
              </a:ln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5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55" y="198783"/>
            <a:ext cx="3045995" cy="1340610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670" y="1804348"/>
            <a:ext cx="5829886" cy="4279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err="1" smtClean="0"/>
              <a:t>শ্রেণী</a:t>
            </a:r>
            <a:r>
              <a:rPr lang="en-US" sz="3500" b="1" dirty="0" smtClean="0"/>
              <a:t>		- </a:t>
            </a:r>
            <a:r>
              <a:rPr lang="en-US" sz="3500" b="1" dirty="0" err="1" smtClean="0"/>
              <a:t>পঞ্চম</a:t>
            </a: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 err="1" smtClean="0"/>
              <a:t>বিষয়</a:t>
            </a:r>
            <a:r>
              <a:rPr lang="en-US" sz="3500" b="1" dirty="0" smtClean="0"/>
              <a:t>		- </a:t>
            </a:r>
            <a:r>
              <a:rPr lang="en-US" sz="3500" b="1" dirty="0" err="1" smtClean="0"/>
              <a:t>বাংলাদেশ</a:t>
            </a:r>
            <a:r>
              <a:rPr lang="en-US" sz="3500" b="1" dirty="0" smtClean="0"/>
              <a:t> ও </a:t>
            </a:r>
            <a:r>
              <a:rPr lang="en-US" sz="3500" b="1" dirty="0" err="1" smtClean="0"/>
              <a:t>বিশ্ব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পরিচয়</a:t>
            </a: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 err="1" smtClean="0"/>
              <a:t>অধ্যায়</a:t>
            </a:r>
            <a:r>
              <a:rPr lang="en-US" sz="3500" b="1" dirty="0" smtClean="0"/>
              <a:t>	- ১,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মুক্তিযুদ্ধ</a:t>
            </a: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 err="1" smtClean="0"/>
              <a:t>পাঠ</a:t>
            </a:r>
            <a:r>
              <a:rPr lang="en-US" sz="3500" b="1" dirty="0" smtClean="0"/>
              <a:t>		- </a:t>
            </a:r>
            <a:r>
              <a:rPr lang="en-US" sz="3500" b="1" dirty="0" err="1" smtClean="0"/>
              <a:t>আমাদের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মুক্তিযুদ্ধ</a:t>
            </a: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 err="1" smtClean="0"/>
              <a:t>পাঠ্যাংশ</a:t>
            </a:r>
            <a:r>
              <a:rPr lang="en-US" sz="3500" b="1" dirty="0" smtClean="0"/>
              <a:t>	- </a:t>
            </a:r>
            <a:r>
              <a:rPr lang="en-US" sz="3500" b="1" dirty="0" err="1" smtClean="0"/>
              <a:t>যুদ্ধের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সূচনা</a:t>
            </a:r>
            <a:endParaRPr lang="en-US" sz="3500" b="1" dirty="0"/>
          </a:p>
          <a:p>
            <a:pPr marL="0" indent="0">
              <a:buNone/>
            </a:pPr>
            <a:r>
              <a:rPr lang="en-US" sz="3500" b="1" dirty="0" err="1" smtClean="0"/>
              <a:t>সময়</a:t>
            </a:r>
            <a:r>
              <a:rPr lang="en-US" sz="3500" b="1" dirty="0"/>
              <a:t> </a:t>
            </a:r>
            <a:r>
              <a:rPr lang="en-US" sz="3500" b="1" dirty="0" smtClean="0"/>
              <a:t>	 	- ৩০ </a:t>
            </a:r>
            <a:r>
              <a:rPr lang="en-US" sz="3500" b="1" dirty="0" err="1" smtClean="0"/>
              <a:t>মিনিট</a:t>
            </a:r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449" y="1690688"/>
            <a:ext cx="3326351" cy="439341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73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643" y="187325"/>
            <a:ext cx="3350595" cy="1325563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4643" y="1804349"/>
            <a:ext cx="10536567" cy="2608626"/>
          </a:xfrm>
        </p:spPr>
        <p:txBody>
          <a:bodyPr>
            <a:noAutofit/>
          </a:bodyPr>
          <a:lstStyle/>
          <a:p>
            <a:pPr marL="1377950" indent="-1365250">
              <a:buNone/>
            </a:pPr>
            <a:r>
              <a:rPr lang="en-US" sz="3500" b="1" dirty="0" smtClean="0"/>
              <a:t>১৪.১.১.- </a:t>
            </a:r>
            <a:r>
              <a:rPr lang="en-US" sz="3500" b="1" dirty="0" err="1" smtClean="0"/>
              <a:t>বাংলাদেশের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প্রথম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সরকার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কোথায়</a:t>
            </a:r>
            <a:r>
              <a:rPr lang="en-US" sz="3500" b="1" dirty="0" smtClean="0"/>
              <a:t>, </a:t>
            </a:r>
            <a:r>
              <a:rPr lang="en-US" sz="3500" b="1" dirty="0" err="1" smtClean="0"/>
              <a:t>কখন</a:t>
            </a:r>
            <a:r>
              <a:rPr lang="en-US" sz="3500" b="1" dirty="0" smtClean="0"/>
              <a:t> ও </a:t>
            </a:r>
            <a:r>
              <a:rPr lang="en-US" sz="3500" b="1" dirty="0" err="1" smtClean="0"/>
              <a:t>কেন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গঠিত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হয়েছিল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তা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বলতে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পারবে</a:t>
            </a:r>
            <a:r>
              <a:rPr lang="en-US" sz="3500" b="1" dirty="0" smtClean="0"/>
              <a:t>।</a:t>
            </a:r>
          </a:p>
          <a:p>
            <a:pPr marL="1377950" indent="-1365250">
              <a:buNone/>
            </a:pPr>
            <a:endParaRPr lang="en-US" sz="3500" b="1" dirty="0" smtClean="0"/>
          </a:p>
          <a:p>
            <a:pPr marL="1377950" indent="-1365250">
              <a:buNone/>
            </a:pPr>
            <a:r>
              <a:rPr lang="en-US" sz="3500" b="1" dirty="0" smtClean="0"/>
              <a:t>১৪.৩.১.- </a:t>
            </a:r>
            <a:r>
              <a:rPr lang="en-US" sz="3500" b="1" dirty="0" err="1" smtClean="0"/>
              <a:t>মুক্তিযুদ্ধের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চেতনায়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দেশপ্রেম</a:t>
            </a:r>
            <a:r>
              <a:rPr lang="en-US" sz="3500" b="1" dirty="0" smtClean="0"/>
              <a:t> ও </a:t>
            </a:r>
            <a:r>
              <a:rPr lang="en-US" sz="3500" b="1" dirty="0" err="1" smtClean="0"/>
              <a:t>জাতীয়তাবোধে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উদ্ভুদ্দ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হয়ে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দেশ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গড়ার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কাজে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অংশ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নেবে</a:t>
            </a:r>
            <a:r>
              <a:rPr lang="en-US" sz="3500" b="1" dirty="0" smtClean="0"/>
              <a:t>।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421646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১৯৪৭ সালে বৃটিশরা এই উপমহাদেশ ছেড়ে চলে যাওয়ার পর সৃষ্টি হয় দুইটি স্বাধীন রাষ্ট্র, একটি ভারত এবং অন্যটি পাকিস্তান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পূ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র্ব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ও পশ্চিম পাকিস্তান নিয়ে গঠিত হয় পাকিস্তান।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78" y="2192671"/>
            <a:ext cx="4487314" cy="2709215"/>
          </a:xfrm>
          <a:prstGeom prst="rect">
            <a:avLst/>
          </a:prstGeom>
          <a:noFill/>
        </p:spPr>
      </p:pic>
      <p:pic>
        <p:nvPicPr>
          <p:cNvPr id="5" name="Picture 6" descr="C:\Users\Rafiq\Desktop\৫ম শ্রেণি সমাজ  মুক্তিযুদ্ধ্ব\fsr.jpg"/>
          <p:cNvPicPr>
            <a:picLocks noChangeAspect="1" noChangeArrowheads="1"/>
          </p:cNvPicPr>
          <p:nvPr/>
        </p:nvPicPr>
        <p:blipFill>
          <a:blip r:embed="rId3"/>
          <a:srcRect l="6178" r="7336" b="5155"/>
          <a:stretch>
            <a:fillRect/>
          </a:stretch>
        </p:blipFill>
        <p:spPr bwMode="auto">
          <a:xfrm>
            <a:off x="6463785" y="2192671"/>
            <a:ext cx="3542162" cy="249435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313718" y="3289793"/>
            <a:ext cx="1468582" cy="17762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34144" y="522983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বৃটিশ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গোষ্টি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5305747"/>
            <a:ext cx="2286000" cy="8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53897" y="5326649"/>
            <a:ext cx="1905000" cy="8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0736" y="3151248"/>
            <a:ext cx="62131" cy="17200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8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fiq\Desktop\৫ম শ্রেণি সমাজ  মুক্তিযুদ্ধ্ব\fgw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260" y="304800"/>
            <a:ext cx="3212592" cy="2088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3" descr="C:\Users\Rafiq\Desktop\৫ম শ্রেণি সমাজ  মুক্তিযুদ্ধ্ব\fg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924" y="304800"/>
            <a:ext cx="3212592" cy="2130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4" descr="C:\Users\Rafiq\Desktop\৫ম শ্রেণি সমাজ  মুক্তিযুদ্ধ্ব\jk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778" y="2538358"/>
            <a:ext cx="3212592" cy="2130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5" descr="C:\Users\Rafiq\Desktop\৫ম শ্রেণি সমাজ  মুক্তিযুদ্ধ্ব\dgfe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5" y="2552217"/>
            <a:ext cx="3212592" cy="2130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00200" y="5104233"/>
            <a:ext cx="952500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 রাষ্ট্রের জন্মের পর থেকেই পশ্চিম পাকিস্তানিরা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 বাঙ্গালি জনগনের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 করে অত্যাচার ও নিপীড়ন।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15" y="995071"/>
            <a:ext cx="2438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নির্বিচারে হত্যা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5775" y="1077718"/>
            <a:ext cx="2362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শারিরীক নির্যাতন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015" y="3169380"/>
            <a:ext cx="2438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অকাতরে গনহত্যা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2151" y="3311276"/>
            <a:ext cx="23658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পাশবিক নির্যাতন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fiq\Desktop\৫ম শ্রেণি সমাজ  মুক্তিযুদ্ধ্ব\cfbsd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90" y="4677377"/>
            <a:ext cx="2641210" cy="1658711"/>
          </a:xfrm>
          <a:prstGeom prst="rect">
            <a:avLst/>
          </a:prstGeom>
          <a:noFill/>
        </p:spPr>
      </p:pic>
      <p:pic>
        <p:nvPicPr>
          <p:cNvPr id="5" name="Picture 7" descr="C:\Users\Rafiq\Desktop\৫ম শ্রেণি সমাজ  মুক্তিযুদ্ধ্ব\tye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07" y="210002"/>
            <a:ext cx="2639654" cy="1658711"/>
          </a:xfrm>
          <a:prstGeom prst="rect">
            <a:avLst/>
          </a:prstGeom>
          <a:noFill/>
        </p:spPr>
      </p:pic>
      <p:pic>
        <p:nvPicPr>
          <p:cNvPr id="6" name="Picture 8" descr="C:\Users\Rafiq\Desktop\৫ম শ্রেণি সমাজ  মুক্তিযুদ্ধ্ব\xf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91" y="2467553"/>
            <a:ext cx="2641210" cy="1658711"/>
          </a:xfrm>
          <a:prstGeom prst="rect">
            <a:avLst/>
          </a:prstGeom>
          <a:noFill/>
        </p:spPr>
      </p:pic>
      <p:pic>
        <p:nvPicPr>
          <p:cNvPr id="7" name="Picture 10" descr="C:\Users\Rafiq\Desktop\৫ম শ্রেণি সমাজ  মুক্তিযুদ্ধ্ব\d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8254" y="210002"/>
            <a:ext cx="2807416" cy="1768127"/>
          </a:xfrm>
          <a:prstGeom prst="rect">
            <a:avLst/>
          </a:prstGeom>
          <a:noFill/>
        </p:spPr>
      </p:pic>
      <p:pic>
        <p:nvPicPr>
          <p:cNvPr id="8" name="Picture 14" descr="C:\Users\Rafiq\Desktop\৫ম শ্রেণি সমাজ  মুক্তিযুদ্ধ্ব\ghnd.jpg"/>
          <p:cNvPicPr>
            <a:picLocks noChangeAspect="1" noChangeArrowheads="1"/>
          </p:cNvPicPr>
          <p:nvPr/>
        </p:nvPicPr>
        <p:blipFill>
          <a:blip r:embed="rId6"/>
          <a:srcRect l="2867" t="8840" r="2509" b="7182"/>
          <a:stretch>
            <a:fillRect/>
          </a:stretch>
        </p:blipFill>
        <p:spPr bwMode="auto">
          <a:xfrm>
            <a:off x="3271269" y="4673556"/>
            <a:ext cx="2890546" cy="1658711"/>
          </a:xfrm>
          <a:prstGeom prst="rect">
            <a:avLst/>
          </a:prstGeom>
          <a:noFill/>
        </p:spPr>
      </p:pic>
      <p:pic>
        <p:nvPicPr>
          <p:cNvPr id="9" name="Picture 15" descr="C:\Users\Rafiq\Desktop\৫ম শ্রেণি সমাজ  মুক্তিযুদ্ধ্ব\fghb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2317" y="2424078"/>
            <a:ext cx="2859498" cy="17240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68513" y="390906"/>
            <a:ext cx="5173477" cy="60016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বাঙ্গালিরাও সঙ্গে সঙ্গে প্রতিবাদ আন্দোলন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করে। এরকম কয়েকটি উল্লেখযোগ্য আন্দোলন হলঃ ১৯৫২ সালের ভাষা আন্দোলন। ১৯৬৬ সালের ৬ দফা আন্দোলন। ১৯৬৯ সালের গনঅভ্যূথান। ১৯৭০ সালের সাধারণ নির্বাচনে আওয়ামী লীগের নিরঙ্কুশ বিজয়। ১৯৭১ সালের ২৫এ মার্চে পাকিস্তান সেনাবাহিনীর নারকীয় গনহত্যা ও বাঙ্গালিদের প্রতিরোধ। ১৯৭১ সালের ২৬এ মার্চে বঙ্গবন্ধ্বুর স্বাধীনতার ঘোষনার মধ্য দিয়ে মহান মুক্তিযুদ্ধ্বের শুরু।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90" y="4152544"/>
            <a:ext cx="26412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দফা আন্দোলন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390" y="1903925"/>
            <a:ext cx="265857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৫২এর ভাষা আন্দোলন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529" y="6264860"/>
            <a:ext cx="27124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৬৯এর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ভ্যূথান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0479" y="1936284"/>
            <a:ext cx="30256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৭০এর নির্বাচনে বিজয়লাভ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5028" y="6264859"/>
            <a:ext cx="292064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২৫শে মার্চ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2317" y="4157180"/>
            <a:ext cx="289067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ঘোষনা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03964" y="3187482"/>
            <a:ext cx="4291444" cy="34163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মুক্তিযুদ্ধ্ব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বৈদ্যনাথ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বঙ্গবন্ধ্বু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</a:t>
            </a:r>
          </a:p>
        </p:txBody>
      </p:sp>
      <p:pic>
        <p:nvPicPr>
          <p:cNvPr id="1027" name="Picture 3" descr="C:\Users\Rafiq\Desktop\৫ম শ্রেণি সমাজ  মুক্তিযুদ্ধ্ব\fghsf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9036" y="315984"/>
            <a:ext cx="3276600" cy="1828800"/>
          </a:xfrm>
          <a:prstGeom prst="rect">
            <a:avLst/>
          </a:prstGeom>
          <a:noFill/>
        </p:spPr>
      </p:pic>
      <p:pic>
        <p:nvPicPr>
          <p:cNvPr id="1028" name="Picture 4" descr="C:\Users\Rafiq\Desktop\৫ম শ্রেণি সমাজ  মুক্তিযুদ্ধ্ব\fgbsfgretgr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7" y="3746719"/>
            <a:ext cx="3276599" cy="1905000"/>
          </a:xfrm>
          <a:prstGeom prst="rect">
            <a:avLst/>
          </a:prstGeom>
          <a:noFill/>
        </p:spPr>
      </p:pic>
      <p:pic>
        <p:nvPicPr>
          <p:cNvPr id="1030" name="Picture 6" descr="C:\Users\Rafiq\Desktop\৫ম শ্রেণি সমাজ  মুক্তিযুদ্ধ্ব\ffsfg.jpg"/>
          <p:cNvPicPr>
            <a:picLocks noChangeAspect="1" noChangeArrowheads="1"/>
          </p:cNvPicPr>
          <p:nvPr/>
        </p:nvPicPr>
        <p:blipFill>
          <a:blip r:embed="rId4"/>
          <a:srcRect l="2632" t="4678" r="2632" b="6433"/>
          <a:stretch>
            <a:fillRect/>
          </a:stretch>
        </p:blipFill>
        <p:spPr bwMode="auto">
          <a:xfrm>
            <a:off x="390527" y="336441"/>
            <a:ext cx="3276599" cy="1828800"/>
          </a:xfrm>
          <a:prstGeom prst="rect">
            <a:avLst/>
          </a:prstGeom>
          <a:noFill/>
        </p:spPr>
      </p:pic>
      <p:pic>
        <p:nvPicPr>
          <p:cNvPr id="1034" name="Picture 10" descr="C:\Users\Rafiq\Desktop\৫ম শ্রেণি সমাজ  মুক্তিযুদ্ধ্ব\hjk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69036" y="3746719"/>
            <a:ext cx="3276600" cy="1905000"/>
          </a:xfrm>
          <a:prstGeom prst="rect">
            <a:avLst/>
          </a:prstGeom>
          <a:noFill/>
        </p:spPr>
      </p:pic>
      <p:pic>
        <p:nvPicPr>
          <p:cNvPr id="2050" name="Picture 2" descr="C:\Users\Rafiq\Downloads\bvgf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5346" y="239103"/>
            <a:ext cx="1967345" cy="2229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9599" y="2385267"/>
            <a:ext cx="2743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036" y="2379843"/>
            <a:ext cx="3276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মেহেরেপুর মহকুমা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399" y="5868798"/>
            <a:ext cx="3657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বৈদ্যনাথ তলা আমবাগান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69036" y="5886778"/>
            <a:ext cx="3276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১৭ই এপ্রিল শপথ গ্রহণ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3965" y="2509832"/>
            <a:ext cx="42914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বাংলাদেশের রাষ্ট্রপতি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5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9743" y="5022702"/>
            <a:ext cx="1151251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উপরাষ্ট্রপতি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তাজউদ্দীন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ক্যাপ্টেন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ও এ,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কামারুজ্জামান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স্বরাষ্ট্র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পুনর্বাসনমন্ত্রী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pic>
        <p:nvPicPr>
          <p:cNvPr id="1028" name="Picture 4" descr="C:\Users\Rafiq\Downloads\bvcghfg.jpg"/>
          <p:cNvPicPr>
            <a:picLocks noChangeAspect="1" noChangeArrowheads="1"/>
          </p:cNvPicPr>
          <p:nvPr/>
        </p:nvPicPr>
        <p:blipFill>
          <a:blip r:embed="rId2"/>
          <a:srcRect l="3239" r="9312"/>
          <a:stretch>
            <a:fillRect/>
          </a:stretch>
        </p:blipFill>
        <p:spPr bwMode="auto">
          <a:xfrm>
            <a:off x="9645361" y="605572"/>
            <a:ext cx="1989142" cy="25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Rafiq\Downloads\gygu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826" y="605572"/>
            <a:ext cx="1962768" cy="25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Rafiq\Downloads\nbvh.jpg"/>
          <p:cNvPicPr>
            <a:picLocks noChangeAspect="1" noChangeArrowheads="1"/>
          </p:cNvPicPr>
          <p:nvPr/>
        </p:nvPicPr>
        <p:blipFill>
          <a:blip r:embed="rId4"/>
          <a:srcRect l="12371" t="6154" r="9278" b="10769"/>
          <a:stretch>
            <a:fillRect/>
          </a:stretch>
        </p:blipFill>
        <p:spPr bwMode="auto">
          <a:xfrm>
            <a:off x="6499277" y="565781"/>
            <a:ext cx="2032918" cy="2597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Rafiq\Downloads\hyfhyj.jpg"/>
          <p:cNvPicPr>
            <a:picLocks noChangeAspect="1" noChangeArrowheads="1"/>
          </p:cNvPicPr>
          <p:nvPr/>
        </p:nvPicPr>
        <p:blipFill>
          <a:blip r:embed="rId5"/>
          <a:srcRect r="51678"/>
          <a:stretch>
            <a:fillRect/>
          </a:stretch>
        </p:blipFill>
        <p:spPr bwMode="auto">
          <a:xfrm>
            <a:off x="3424377" y="610110"/>
            <a:ext cx="2128283" cy="2552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256448" y="4190771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 সরকারের সদস্যবৃন্দ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082" y="326859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নজ্রুল ইসলাম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9455" y="3268596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তাজউদ্দীন আহমদ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5647" y="3268596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ক্যাপ্ট</a:t>
            </a:r>
            <a:r>
              <a:rPr lang="b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মন্সুর আলী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7257" y="3268596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এ,এইচ, এম কা</a:t>
            </a:r>
            <a:r>
              <a:rPr lang="b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মারু</a:t>
            </a:r>
            <a:r>
              <a:rPr lang="bn-B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জ্জামান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SolaimanLipi</vt:lpstr>
      <vt:lpstr>Office Theme</vt:lpstr>
      <vt:lpstr>স্বাগতম</vt:lpstr>
      <vt:lpstr>PowerPoint Presentation</vt:lpstr>
      <vt:lpstr>পাঠ পরিচিতি</vt:lpstr>
      <vt:lpstr>শিখনফলঃ</vt:lpstr>
      <vt:lpstr>১৯৪৭ সালে বৃটিশরা এই উপমহাদেশ ছেড়ে চলে যাওয়ার পর সৃষ্টি হয় দুইটি স্বাধীন রাষ্ট্র, একটি ভারত এবং অন্যটি পাকিস্তান।  পূর্ব ও পশ্চিম পাকিস্তান নিয়ে গঠিত হয় পাকিস্তান।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Abrar</dc:creator>
  <cp:lastModifiedBy>Abrar</cp:lastModifiedBy>
  <cp:revision>13</cp:revision>
  <dcterms:created xsi:type="dcterms:W3CDTF">2020-06-01T11:16:57Z</dcterms:created>
  <dcterms:modified xsi:type="dcterms:W3CDTF">2020-06-01T12:26:24Z</dcterms:modified>
</cp:coreProperties>
</file>