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1" r:id="rId4"/>
    <p:sldId id="259" r:id="rId5"/>
    <p:sldId id="260" r:id="rId6"/>
    <p:sldId id="267" r:id="rId7"/>
    <p:sldId id="273" r:id="rId8"/>
    <p:sldId id="278" r:id="rId9"/>
    <p:sldId id="271" r:id="rId10"/>
    <p:sldId id="272" r:id="rId11"/>
    <p:sldId id="277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EB0D-B539-46D7-86AA-8F9B62D90D7E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2478-155F-44E9-A65D-6BCA3CB6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52800"/>
            <a:ext cx="800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অল ফর ওয়ান ফাউন্ডেশন এর সামাজিক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3429000"/>
            <a:ext cx="4648200" cy="1219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029200"/>
            <a:ext cx="8686800" cy="12192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সমন্বিত সমাজকর্ম পদ্বতি কি কি? 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সমাজকর্মে ক্যারিয়ার গঠন – Dainik Amader Shom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543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304800"/>
            <a:ext cx="3962400" cy="28194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114800"/>
            <a:ext cx="7696200" cy="20574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মৌলিক পদ্বতি কত প্রকার?</a:t>
            </a: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এক    (খ) দুই   (গ) তিন  (ঘ)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8" name="AutoShape 2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এইচ এস সি পরীক্ষা ২০১৯: নেই ..."/>
          <p:cNvPicPr>
            <a:picLocks noChangeAspect="1" noChangeArrowheads="1"/>
          </p:cNvPicPr>
          <p:nvPr/>
        </p:nvPicPr>
        <p:blipFill>
          <a:blip r:embed="rId2"/>
          <a:srcRect l="9333" t="6000" r="12000" b="10000"/>
          <a:stretch>
            <a:fillRect/>
          </a:stretch>
        </p:blipFill>
        <p:spPr bwMode="auto">
          <a:xfrm>
            <a:off x="304800" y="152400"/>
            <a:ext cx="4495800" cy="30480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8"/>
          <p:cNvSpPr/>
          <p:nvPr/>
        </p:nvSpPr>
        <p:spPr>
          <a:xfrm>
            <a:off x="4724400" y="487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3505200"/>
            <a:ext cx="4267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800600"/>
            <a:ext cx="8153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পদ্বতি গুলো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449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শিলচরে বরাক সাহিত্য সংস্কৃতি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>
              <a:gd name="adj" fmla="val 6726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4343400" cy="24384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ঝুনু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বত্রিশ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মোবাইলঃ০১৭৪১৬৭৫৪২৮।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3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সময়ঃ৪৫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২/০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/২০২০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hot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25908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6" name="Picture 2" descr="সমাজকর্ম- ১ম পত্র, একাদশ-দ্বাদশ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"/>
            <a:ext cx="2590800" cy="2971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AutoShape 2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রংপুর আওয়ামী মহিলা লীগের রাজনৈতিক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100" y="228600"/>
            <a:ext cx="4093500" cy="2895600"/>
          </a:xfrm>
          <a:prstGeom prst="rect">
            <a:avLst/>
          </a:prstGeom>
          <a:noFill/>
        </p:spPr>
      </p:pic>
      <p:pic>
        <p:nvPicPr>
          <p:cNvPr id="14340" name="Picture 4" descr="বাগবাড়ী তরুণ সামাজিক কার্যক্রম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4191000" cy="2819400"/>
          </a:xfrm>
          <a:prstGeom prst="rect">
            <a:avLst/>
          </a:prstGeom>
          <a:noFill/>
        </p:spPr>
      </p:pic>
      <p:pic>
        <p:nvPicPr>
          <p:cNvPr id="14342" name="Picture 6" descr="Ettadinews24 | কুলাউড়ায় রাশিদ আলী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4114800" cy="3124200"/>
          </a:xfrm>
          <a:prstGeom prst="rect">
            <a:avLst/>
          </a:prstGeom>
          <a:noFill/>
        </p:spPr>
      </p:pic>
      <p:pic>
        <p:nvPicPr>
          <p:cNvPr id="14344" name="Picture 8" descr="Social Research - Definition, Types and Methods | QuestionP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429000"/>
            <a:ext cx="4191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4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</a:t>
            </a:r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জকর্ম পদ্বতি    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343400" cy="1600438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667000"/>
            <a:ext cx="8839200" cy="3581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endParaRPr lang="bn-BD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পদ্বতি সম্পর্কে বলতে পারবে;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পদ্বতির ধরন ব্যাখ্যা করতে পারবে। </a:t>
            </a:r>
            <a:endParaRPr lang="bn-BD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685800"/>
            <a:ext cx="8077200" cy="54864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সমাজকর্ম পদ্বতি বলতে সেসব কর্মপন্থা ও কর্ম প্রক্রিয়াকে বোঝায় যার মাধ্যমে সমাজকর্মের জ্ঞান, দক্ষতা এবং নীতিমালা ব্যক্তি ,দল ও জনসমষ্ঠির সমস্যা সমাধানে সমাজকর্মীরা অনুশীলন করে থাকেন 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0" y="838200"/>
            <a:ext cx="3962400" cy="609600"/>
          </a:xfrm>
          <a:prstGeom prst="roundRect">
            <a:avLst>
              <a:gd name="adj" fmla="val 4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সমাজকর্ম পদ্বতি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পড়তে চাইলে সমাজকর্ম - প্রথম আল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57200"/>
            <a:ext cx="4076700" cy="2971800"/>
          </a:xfrm>
          <a:prstGeom prst="rect">
            <a:avLst/>
          </a:prstGeom>
          <a:noFill/>
        </p:spPr>
      </p:pic>
      <p:pic>
        <p:nvPicPr>
          <p:cNvPr id="3" name="Picture 4" descr="শাবিপ্রবি সমাজকর্ম এলামনাই ..."/>
          <p:cNvPicPr>
            <a:picLocks noChangeAspect="1" noChangeArrowheads="1"/>
          </p:cNvPicPr>
          <p:nvPr/>
        </p:nvPicPr>
        <p:blipFill>
          <a:blip r:embed="rId3"/>
          <a:srcRect b="11429"/>
          <a:stretch>
            <a:fillRect/>
          </a:stretch>
        </p:blipFill>
        <p:spPr bwMode="auto">
          <a:xfrm>
            <a:off x="381000" y="3657600"/>
            <a:ext cx="4114800" cy="2743200"/>
          </a:xfrm>
          <a:prstGeom prst="rect">
            <a:avLst/>
          </a:prstGeom>
          <a:noFill/>
        </p:spPr>
      </p:pic>
      <p:pic>
        <p:nvPicPr>
          <p:cNvPr id="4" name="Picture 6" descr="দুশ্চিন্তা ও হতাশা থেকে মুক্তির ৬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4114800" cy="2971800"/>
          </a:xfrm>
          <a:prstGeom prst="rect">
            <a:avLst/>
          </a:prstGeom>
          <a:noFill/>
        </p:spPr>
      </p:pic>
      <p:pic>
        <p:nvPicPr>
          <p:cNvPr id="5" name="Picture 8" descr="The Process of Social Research: Dixon, Jeffrey C., Singleton Jr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57600"/>
            <a:ext cx="39624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304800"/>
            <a:ext cx="4114800" cy="6858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সমাজকর্ম পদ্বতি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05000"/>
            <a:ext cx="20574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মৌলিক  পদ্বতি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0800" y="1905000"/>
            <a:ext cx="19050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সহায়ক পদ্বতি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3048000"/>
            <a:ext cx="3581400" cy="2438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dirty="0" smtClean="0"/>
              <a:t>ব্যাক্তি সমাজকর্ম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dirty="0" smtClean="0"/>
              <a:t> দল সমাজকর্ম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dirty="0" smtClean="0"/>
              <a:t>সমষ্টি সমাজকর্ম/সমষ্টি উন্নয়ন ও সমষ্টি সংগঠন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62600" y="3124200"/>
            <a:ext cx="3505200" cy="2362200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bn-BD" dirty="0" smtClean="0"/>
              <a:t>সমাজকর্ম প্রশাসন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bn-BD" dirty="0" smtClean="0"/>
              <a:t>সামাজিক কার্যক্রম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bn-BD" dirty="0" smtClean="0"/>
              <a:t>সমাজকর্ম গবেষণা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5943600"/>
            <a:ext cx="3962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সমন্বিত সহায়ক পদ্বতি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19600" y="914400"/>
            <a:ext cx="228600" cy="5334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828800" y="1524000"/>
            <a:ext cx="228600" cy="3048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239000" y="1447800"/>
            <a:ext cx="228600" cy="3810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4" idx="0"/>
            <a:endCxn id="15" idx="0"/>
          </p:cNvCxnSpPr>
          <p:nvPr/>
        </p:nvCxnSpPr>
        <p:spPr>
          <a:xfrm rot="5400000" flipH="1" flipV="1">
            <a:off x="4610100" y="-1219200"/>
            <a:ext cx="76200" cy="5410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1752600" y="2590800"/>
            <a:ext cx="228600" cy="3810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239000" y="2514600"/>
            <a:ext cx="152400" cy="4572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-Up Arrow 22"/>
          <p:cNvSpPr/>
          <p:nvPr/>
        </p:nvSpPr>
        <p:spPr>
          <a:xfrm>
            <a:off x="6629400" y="5638800"/>
            <a:ext cx="1371600" cy="685800"/>
          </a:xfrm>
          <a:prstGeom prst="bentUpArrow">
            <a:avLst>
              <a:gd name="adj1" fmla="val 8590"/>
              <a:gd name="adj2" fmla="val 10641"/>
              <a:gd name="adj3" fmla="val 4718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flipH="1">
            <a:off x="1295400" y="5562600"/>
            <a:ext cx="1371600" cy="762000"/>
          </a:xfrm>
          <a:prstGeom prst="bentUpArrow">
            <a:avLst>
              <a:gd name="adj1" fmla="val 11813"/>
              <a:gd name="adj2" fmla="val 10000"/>
              <a:gd name="adj3" fmla="val 3753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4" grpId="0" animBg="1"/>
      <p:bldP spid="15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0386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181600"/>
            <a:ext cx="6781800" cy="1524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১।সমা</a:t>
            </a: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জকর্ম পদ্বতি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National University: Social Work Department Books: জাতীয় ..."/>
          <p:cNvPicPr>
            <a:picLocks noChangeAspect="1" noChangeArrowheads="1"/>
          </p:cNvPicPr>
          <p:nvPr/>
        </p:nvPicPr>
        <p:blipFill>
          <a:blip r:embed="rId2"/>
          <a:srcRect t="54340"/>
          <a:stretch>
            <a:fillRect/>
          </a:stretch>
        </p:blipFill>
        <p:spPr bwMode="auto">
          <a:xfrm>
            <a:off x="1143000" y="381000"/>
            <a:ext cx="6858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164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272</cp:revision>
  <dcterms:created xsi:type="dcterms:W3CDTF">2006-08-16T00:00:00Z</dcterms:created>
  <dcterms:modified xsi:type="dcterms:W3CDTF">2020-06-01T06:25:42Z</dcterms:modified>
</cp:coreProperties>
</file>