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78" r:id="rId5"/>
    <p:sldId id="260" r:id="rId6"/>
    <p:sldId id="269" r:id="rId7"/>
    <p:sldId id="268" r:id="rId8"/>
    <p:sldId id="261" r:id="rId9"/>
    <p:sldId id="270" r:id="rId10"/>
    <p:sldId id="267" r:id="rId11"/>
    <p:sldId id="280" r:id="rId12"/>
    <p:sldId id="281" r:id="rId13"/>
    <p:sldId id="282" r:id="rId14"/>
    <p:sldId id="265" r:id="rId15"/>
    <p:sldId id="277" r:id="rId16"/>
    <p:sldId id="283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6ABA6-FF50-440F-B102-20BCE1AFD82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1E4E-471F-487C-B918-6D15CCC2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0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5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0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3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8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4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1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98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3528F01B-4CF7-45EF-B9C1-F1D27D0D8A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1A502DC1-C255-44BA-A396-60416337C207}"/>
              </a:ext>
            </a:extLst>
          </p:cNvPr>
          <p:cNvSpPr/>
          <p:nvPr userDrawn="1"/>
        </p:nvSpPr>
        <p:spPr>
          <a:xfrm>
            <a:off x="228600" y="228600"/>
            <a:ext cx="11734800" cy="6400800"/>
          </a:xfrm>
          <a:prstGeom prst="frame">
            <a:avLst>
              <a:gd name="adj1" fmla="val 85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2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64011"/>
            <a:ext cx="6859646" cy="5067300"/>
          </a:xfrm>
          <a:prstGeom prst="pent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33DB13A-BC62-4B09-8C6D-07A5E5B08F5E}"/>
              </a:ext>
            </a:extLst>
          </p:cNvPr>
          <p:cNvSpPr/>
          <p:nvPr/>
        </p:nvSpPr>
        <p:spPr>
          <a:xfrm>
            <a:off x="7696200" y="2362200"/>
            <a:ext cx="4038600" cy="258532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Wellcome to 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nglish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133600"/>
            <a:ext cx="103493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1.Where did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Farzana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come from ?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896491" y="3013876"/>
            <a:ext cx="5040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2.How old are they ? 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762000" y="4046039"/>
            <a:ext cx="55707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3.Where do they read? </a:t>
            </a:r>
            <a:endParaRPr lang="en-US" sz="4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0" y="533400"/>
            <a:ext cx="45720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3638951" cy="267672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2209800"/>
            <a:ext cx="6203854" cy="3046988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Farzana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Jamil’mather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Parvin.She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33 years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old.She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works at a hospital 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Kushtia.She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doctor.She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takes care of many patients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everyday.She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likes her job very much.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691" y="475795"/>
            <a:ext cx="47420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she ?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334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91" l="1163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3200400" cy="297078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67200" y="1981200"/>
            <a:ext cx="7042054" cy="3046988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Aziz Ahmed is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Farzana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Jamil’s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father. He is a pilot of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Bangladesh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Airlines.He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flies to other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countries.He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travels to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India,Thailand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often.He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loves to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travel.He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39 years old.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726712"/>
            <a:ext cx="6811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 do you see this picture ?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667000"/>
            <a:ext cx="62007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1.Who is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Rahena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Parvin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990600" y="3886200"/>
            <a:ext cx="7656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2.What dose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Rehana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parvin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? </a:t>
            </a:r>
            <a:endParaRPr lang="en-US" sz="4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0" y="533400"/>
            <a:ext cx="45720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181600"/>
            <a:ext cx="106973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3.Where dose Aziz Ahmed travels for works?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837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79216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open your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book at page no 6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silently.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15202" y="1905000"/>
            <a:ext cx="42671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"/>
          <a:stretch/>
        </p:blipFill>
        <p:spPr>
          <a:xfrm>
            <a:off x="2667000" y="1371600"/>
            <a:ext cx="5487166" cy="45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00745" y="457199"/>
            <a:ext cx="49952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out new word ?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2253393" y="1905000"/>
            <a:ext cx="18614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2156108" y="2909455"/>
            <a:ext cx="24920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care 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2114675" y="3809999"/>
            <a:ext cx="1923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Airline 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2261126" y="4887445"/>
            <a:ext cx="17774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5646226" y="1953490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রোগী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5633346" y="2922795"/>
            <a:ext cx="2457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যত্ন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নেওয়া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5764792" y="4887445"/>
            <a:ext cx="22974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ভ্রমণ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5668497" y="3809998"/>
            <a:ext cx="22701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বিমানপথ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5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58674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3429000"/>
            <a:ext cx="1532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–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90192" y="3539046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জব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122300" y="3539046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পেশা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927273" y="3539046"/>
            <a:ext cx="376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 my job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09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533400"/>
            <a:ext cx="45720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Assesment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81796" y="2623213"/>
            <a:ext cx="9186203" cy="1143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this passage.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533400"/>
            <a:ext cx="42672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1796" y="2623213"/>
            <a:ext cx="9186203" cy="1143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about your family.</a:t>
            </a:r>
          </a:p>
        </p:txBody>
      </p:sp>
    </p:spTree>
    <p:extLst>
      <p:ext uri="{BB962C8B-B14F-4D97-AF65-F5344CB8AC3E}">
        <p14:creationId xmlns:p14="http://schemas.microsoft.com/office/powerpoint/2010/main" val="40687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বার্ষিক পাঠ পরিকল্পনা ২০২০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" b="97701" l="0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9709"/>
            <a:ext cx="6499145" cy="4183967"/>
          </a:xfrm>
          <a:prstGeom prst="round2DiagRect">
            <a:avLst>
              <a:gd name="adj1" fmla="val 26081"/>
              <a:gd name="adj2" fmla="val 0"/>
            </a:avLst>
          </a:prstGeom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1AA67C-C364-445F-A305-C272AF841AEB}"/>
              </a:ext>
            </a:extLst>
          </p:cNvPr>
          <p:cNvSpPr/>
          <p:nvPr/>
        </p:nvSpPr>
        <p:spPr>
          <a:xfrm>
            <a:off x="7400778" y="1025015"/>
            <a:ext cx="4105422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you, that’s all for today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C92825E-9025-4DB4-B10D-0985E78A1B4D}"/>
              </a:ext>
            </a:extLst>
          </p:cNvPr>
          <p:cNvSpPr/>
          <p:nvPr/>
        </p:nvSpPr>
        <p:spPr>
          <a:xfrm>
            <a:off x="7403122" y="3663161"/>
            <a:ext cx="4103077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Goodbye, see you tomorrow.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76649"/>
            <a:ext cx="678651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students</a:t>
            </a:r>
          </a:p>
        </p:txBody>
      </p:sp>
      <p:pic>
        <p:nvPicPr>
          <p:cNvPr id="2050" name="Picture 2" descr="D:\collect\12036849_1051571798227307_10529993277361444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9980"/>
            <a:ext cx="11277600" cy="525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53200" y="4761223"/>
            <a:ext cx="4707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today ?</a:t>
            </a:r>
          </a:p>
        </p:txBody>
      </p:sp>
    </p:spTree>
    <p:extLst>
      <p:ext uri="{BB962C8B-B14F-4D97-AF65-F5344CB8AC3E}">
        <p14:creationId xmlns:p14="http://schemas.microsoft.com/office/powerpoint/2010/main" val="11880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129" y="1073214"/>
            <a:ext cx="4267200" cy="851029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Teacher’identy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Family Photos\IMG_20130925_132411-2-1-1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8729"/>
            <a:ext cx="3886200" cy="4433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2438400"/>
            <a:ext cx="53890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Kamrunnaher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Sreerampor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purbopara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govt.prymary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school.</a:t>
            </a:r>
          </a:p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Raipura-Narsingdi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846790"/>
            <a:ext cx="4572000" cy="905810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Lesson’s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identy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3831101" cy="4610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05378" y="2151727"/>
            <a:ext cx="434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Four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: 3 Family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1-2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" y="1828800"/>
            <a:ext cx="11049000" cy="403187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1.4.1 Read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in the text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 phrases and sentences in the text with proper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pronunciation,stress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intonation.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1.7.1 read short paragraphs, dialogues and simple letters.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5.1.1 read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silentlywith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understanding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paragraphs,stories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 texts.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16599B4-AF48-407F-978E-361B11FFBF55}"/>
              </a:ext>
            </a:extLst>
          </p:cNvPr>
          <p:cNvSpPr/>
          <p:nvPr/>
        </p:nvSpPr>
        <p:spPr>
          <a:xfrm>
            <a:off x="3048976" y="583919"/>
            <a:ext cx="47224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Learning outcomes-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503238"/>
            <a:ext cx="8305800" cy="3382962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Wave2">
              <a:avLst>
                <a:gd name="adj1" fmla="val 12500"/>
                <a:gd name="adj2" fmla="val 329"/>
              </a:avLst>
            </a:prstTxWarp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 ban"/>
                <a:cs typeface="Times New Roman" pitchFamily="18" charset="0"/>
              </a:rPr>
              <a:t>Everybody stand up.</a:t>
            </a:r>
            <a:br>
              <a:rPr lang="en-US" dirty="0">
                <a:solidFill>
                  <a:srgbClr val="002060"/>
                </a:solidFill>
                <a:latin typeface="Nikosh ban"/>
                <a:cs typeface="Times New Roman" pitchFamily="18" charset="0"/>
              </a:rPr>
            </a:br>
            <a:r>
              <a:rPr lang="en-US" dirty="0">
                <a:solidFill>
                  <a:srgbClr val="002060"/>
                </a:solidFill>
                <a:latin typeface="Nikosh ban"/>
                <a:cs typeface="Times New Roman" pitchFamily="18" charset="0"/>
              </a:rPr>
              <a:t>Now we will sing the greeting song hello hello….start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499394"/>
              </p:ext>
            </p:extLst>
          </p:nvPr>
        </p:nvGraphicFramePr>
        <p:xfrm>
          <a:off x="3733800" y="4038600"/>
          <a:ext cx="5368617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Packager Shell Object" showAsIcon="1" r:id="rId3" imgW="2223000" imgH="685800" progId="Package">
                  <p:embed/>
                </p:oleObj>
              </mc:Choice>
              <mc:Fallback>
                <p:oleObj name="Packager Shell Object" showAsIcon="1" r:id="rId3" imgW="22230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4038600"/>
                        <a:ext cx="5368617" cy="165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4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369402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 ban"/>
                <a:cs typeface="Times New Roman" pitchFamily="18" charset="0"/>
              </a:rPr>
              <a:t>Father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4877" y="4653161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 ban"/>
                <a:cs typeface="Times New Roman" pitchFamily="18" charset="0"/>
              </a:rPr>
              <a:t>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8671" y="2175164"/>
            <a:ext cx="2421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 ban"/>
                <a:cs typeface="Times New Roman" pitchFamily="18" charset="0"/>
              </a:rPr>
              <a:t>Mother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368" y="4563955"/>
            <a:ext cx="295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 ban"/>
                <a:cs typeface="Times New Roman" pitchFamily="18" charset="0"/>
              </a:rPr>
              <a:t>Daughter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527" y="5715000"/>
            <a:ext cx="11010900" cy="5847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 , Mother ,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Daughter and  Son usually make a family.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29" l="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71" y="1714919"/>
            <a:ext cx="3733800" cy="36563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147369" y="381000"/>
            <a:ext cx="4092458" cy="64633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Let’s see 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4793" y="3250704"/>
            <a:ext cx="4603654" cy="5847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their relationship?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8616" y="1104530"/>
            <a:ext cx="8098784" cy="5847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understand by looking at the pictures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9554" y="702589"/>
            <a:ext cx="9763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 ban"/>
                <a:cs typeface="Times New Roman" pitchFamily="18" charset="0"/>
              </a:rPr>
              <a:t>Today we are going to start a new lesson.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447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 ban"/>
                <a:cs typeface="Times New Roman" pitchFamily="18" charset="0"/>
              </a:rPr>
              <a:t>The name of the new lesson is-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2094131"/>
            <a:ext cx="346229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Family.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17" y="3657600"/>
            <a:ext cx="3902177" cy="2737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02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2895600"/>
            <a:ext cx="7274170" cy="341632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Farzana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Jamil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from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Kushtia.They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 to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chachua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school.Farzana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 nine years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old.She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 class 4.Jamila is seven years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old.He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 class 2.They like school and they are good students.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8AB4E3E-491B-4F3D-9DC5-DED9AE0BB509}"/>
              </a:ext>
            </a:extLst>
          </p:cNvPr>
          <p:cNvSpPr/>
          <p:nvPr/>
        </p:nvSpPr>
        <p:spPr>
          <a:xfrm>
            <a:off x="533400" y="533400"/>
            <a:ext cx="365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they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96125"/>
            <a:ext cx="3529126" cy="321579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8AB4E3E-491B-4F3D-9DC5-DED9AE0BB509}"/>
              </a:ext>
            </a:extLst>
          </p:cNvPr>
          <p:cNvSpPr/>
          <p:nvPr/>
        </p:nvSpPr>
        <p:spPr>
          <a:xfrm>
            <a:off x="4191000" y="533400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 are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Farzana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Jamil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8AB4E3E-491B-4F3D-9DC5-DED9AE0BB509}"/>
              </a:ext>
            </a:extLst>
          </p:cNvPr>
          <p:cNvSpPr/>
          <p:nvPr/>
        </p:nvSpPr>
        <p:spPr>
          <a:xfrm>
            <a:off x="616526" y="1331064"/>
            <a:ext cx="11001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we will know about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Farzana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Jamil’family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770" y="2028299"/>
            <a:ext cx="107452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first I will read then you will read with me.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89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405</Words>
  <Application>Microsoft Office PowerPoint</Application>
  <PresentationFormat>Custom</PresentationFormat>
  <Paragraphs>70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Teacher’identy</vt:lpstr>
      <vt:lpstr>Lesson’s identy</vt:lpstr>
      <vt:lpstr>PowerPoint Presentation</vt:lpstr>
      <vt:lpstr>Everybody stand up. Now we will sing the greeting song hello hello….start</vt:lpstr>
      <vt:lpstr>PowerPoint Presentation</vt:lpstr>
      <vt:lpstr>PowerPoint Presentation</vt:lpstr>
      <vt:lpstr>PowerPoint Presentation</vt:lpstr>
      <vt:lpstr>Group work</vt:lpstr>
      <vt:lpstr>PowerPoint Presentation</vt:lpstr>
      <vt:lpstr>PowerPoint Presentation</vt:lpstr>
      <vt:lpstr>Pair work</vt:lpstr>
      <vt:lpstr>Now open your english book at page no 6 and read silently.</vt:lpstr>
      <vt:lpstr>PowerPoint Presentation</vt:lpstr>
      <vt:lpstr>One day one word</vt:lpstr>
      <vt:lpstr>Assesment</vt:lpstr>
      <vt:lpstr>Home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mkmr</dc:creator>
  <cp:lastModifiedBy>mkmr</cp:lastModifiedBy>
  <cp:revision>188</cp:revision>
  <dcterms:created xsi:type="dcterms:W3CDTF">2020-03-31T07:55:46Z</dcterms:created>
  <dcterms:modified xsi:type="dcterms:W3CDTF">2020-06-08T14:37:53Z</dcterms:modified>
</cp:coreProperties>
</file>