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101C-F8AD-4763-AABA-E14E4A0BEDF3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C029-2814-4A7C-8931-AEEC2CC9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43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3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5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7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4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1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7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9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76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2</cp:revision>
  <dcterms:created xsi:type="dcterms:W3CDTF">2020-06-10T08:52:46Z</dcterms:created>
  <dcterms:modified xsi:type="dcterms:W3CDTF">2020-06-10T08:58:51Z</dcterms:modified>
</cp:coreProperties>
</file>