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9"/>
  </p:notesMasterIdLst>
  <p:sldIdLst>
    <p:sldId id="287" r:id="rId2"/>
    <p:sldId id="284" r:id="rId3"/>
    <p:sldId id="285" r:id="rId4"/>
    <p:sldId id="286" r:id="rId5"/>
    <p:sldId id="261" r:id="rId6"/>
    <p:sldId id="259" r:id="rId7"/>
    <p:sldId id="282" r:id="rId8"/>
    <p:sldId id="260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62" r:id="rId19"/>
    <p:sldId id="263" r:id="rId20"/>
    <p:sldId id="276" r:id="rId21"/>
    <p:sldId id="273" r:id="rId22"/>
    <p:sldId id="274" r:id="rId23"/>
    <p:sldId id="277" r:id="rId24"/>
    <p:sldId id="278" r:id="rId25"/>
    <p:sldId id="279" r:id="rId26"/>
    <p:sldId id="280" r:id="rId27"/>
    <p:sldId id="283" r:id="rId28"/>
  </p:sldIdLst>
  <p:sldSz cx="1188085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15" autoAdjust="0"/>
    <p:restoredTop sz="93969" autoAdjust="0"/>
  </p:normalViewPr>
  <p:slideViewPr>
    <p:cSldViewPr>
      <p:cViewPr>
        <p:scale>
          <a:sx n="66" d="100"/>
          <a:sy n="66" d="100"/>
        </p:scale>
        <p:origin x="1044" y="234"/>
      </p:cViewPr>
      <p:guideLst>
        <p:guide orient="horz" pos="2160"/>
        <p:guide pos="374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CDD76-9829-4F0A-99B2-487D49B2624B}" type="datetimeFigureOut">
              <a:rPr lang="en-US" smtClean="0"/>
              <a:pPr/>
              <a:t>6/10/2020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685800"/>
            <a:ext cx="59404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412EF7-DC6E-4BA7-8A7E-D9355428F25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12EF7-DC6E-4BA7-8A7E-D9355428F257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412EF7-DC6E-4BA7-8A7E-D9355428F257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716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ECAC1-923B-4B9B-8AAC-9D25AED0FA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5106" y="1122363"/>
            <a:ext cx="8910638" cy="2387600"/>
          </a:xfrm>
        </p:spPr>
        <p:txBody>
          <a:bodyPr anchor="b"/>
          <a:lstStyle>
            <a:lvl1pPr algn="ctr">
              <a:defRPr sz="584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E33B87-43AC-43A9-9678-CEF56CED8C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5106" y="3602038"/>
            <a:ext cx="8910638" cy="1655762"/>
          </a:xfrm>
        </p:spPr>
        <p:txBody>
          <a:bodyPr/>
          <a:lstStyle>
            <a:lvl1pPr marL="0" indent="0" algn="ctr">
              <a:buNone/>
              <a:defRPr sz="2339"/>
            </a:lvl1pPr>
            <a:lvl2pPr marL="445541" indent="0" algn="ctr">
              <a:buNone/>
              <a:defRPr sz="1949"/>
            </a:lvl2pPr>
            <a:lvl3pPr marL="891083" indent="0" algn="ctr">
              <a:buNone/>
              <a:defRPr sz="1754"/>
            </a:lvl3pPr>
            <a:lvl4pPr marL="1336624" indent="0" algn="ctr">
              <a:buNone/>
              <a:defRPr sz="1559"/>
            </a:lvl4pPr>
            <a:lvl5pPr marL="1782166" indent="0" algn="ctr">
              <a:buNone/>
              <a:defRPr sz="1559"/>
            </a:lvl5pPr>
            <a:lvl6pPr marL="2227707" indent="0" algn="ctr">
              <a:buNone/>
              <a:defRPr sz="1559"/>
            </a:lvl6pPr>
            <a:lvl7pPr marL="2673248" indent="0" algn="ctr">
              <a:buNone/>
              <a:defRPr sz="1559"/>
            </a:lvl7pPr>
            <a:lvl8pPr marL="3118790" indent="0" algn="ctr">
              <a:buNone/>
              <a:defRPr sz="1559"/>
            </a:lvl8pPr>
            <a:lvl9pPr marL="3564331" indent="0" algn="ctr">
              <a:buNone/>
              <a:defRPr sz="1559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B7EC9F-9C33-4F3C-B1E9-1CA8DC0B7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E161-3BE7-4EC0-BEB2-372C0261FE5C}" type="datetimeFigureOut">
              <a:rPr lang="en-US" smtClean="0"/>
              <a:pPr/>
              <a:t>6/10/2020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A3F74-9A53-4950-8C38-57DB17C8E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79F8F-D4B2-409A-B4F1-7448FD0A2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F3B1-3339-42F0-8844-A2CD0D6713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639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975FC-0957-4109-8BE8-CC740AC0D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AD50A8-208B-4F31-B8B1-D4702A0A2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E0DBD5-78C8-4778-8733-62140B5EE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E161-3BE7-4EC0-BEB2-372C0261FE5C}" type="datetimeFigureOut">
              <a:rPr lang="en-US" smtClean="0"/>
              <a:pPr/>
              <a:t>6/10/2020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C6D538-0334-4266-BECB-AC43C49E0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181D38-BD6F-4010-880B-FCB6DF344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F3B1-3339-42F0-8844-A2CD0D6713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241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65B408-A274-46FE-8AA9-2A53E4874D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502233" y="365125"/>
            <a:ext cx="256180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13519A-E13C-4B94-AD79-74CDAC63B1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16809" y="365125"/>
            <a:ext cx="7536914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170552-A7F5-43B2-A7DC-8913DE4E1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E161-3BE7-4EC0-BEB2-372C0261FE5C}" type="datetimeFigureOut">
              <a:rPr lang="en-US" smtClean="0"/>
              <a:pPr/>
              <a:t>6/10/2020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DECB3-2824-48EA-82F2-4FBD07481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402C8-1858-46B6-97E2-98BAB3687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F3B1-3339-42F0-8844-A2CD0D6713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08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D608B-BBFD-432E-8C83-260F58D2F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C0A48-4057-458A-A62C-8DB698684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8FC3E4-4B17-4571-BC44-2F7996D9D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E161-3BE7-4EC0-BEB2-372C0261FE5C}" type="datetimeFigureOut">
              <a:rPr lang="en-US" smtClean="0"/>
              <a:pPr/>
              <a:t>6/10/2020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11AC36-A569-4972-B7FC-BF234233E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9FD96-22A9-4556-BD4D-DF53C8654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F3B1-3339-42F0-8844-A2CD0D6713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608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3794C-CEA6-44F4-8654-4E7F59E8A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621" y="1709739"/>
            <a:ext cx="10247233" cy="2852737"/>
          </a:xfrm>
        </p:spPr>
        <p:txBody>
          <a:bodyPr anchor="b"/>
          <a:lstStyle>
            <a:lvl1pPr>
              <a:defRPr sz="584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2642BB-B770-4525-8623-BB12D8C17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0621" y="4589464"/>
            <a:ext cx="10247233" cy="1500187"/>
          </a:xfrm>
        </p:spPr>
        <p:txBody>
          <a:bodyPr/>
          <a:lstStyle>
            <a:lvl1pPr marL="0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1pPr>
            <a:lvl2pPr marL="445541" indent="0">
              <a:buNone/>
              <a:defRPr sz="1949">
                <a:solidFill>
                  <a:schemeClr val="tx1">
                    <a:tint val="75000"/>
                  </a:schemeClr>
                </a:solidFill>
              </a:defRPr>
            </a:lvl2pPr>
            <a:lvl3pPr marL="891083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3pPr>
            <a:lvl4pPr marL="1336624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4pPr>
            <a:lvl5pPr marL="1782166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5pPr>
            <a:lvl6pPr marL="2227707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6pPr>
            <a:lvl7pPr marL="2673248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7pPr>
            <a:lvl8pPr marL="3118790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8pPr>
            <a:lvl9pPr marL="3564331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50A9A7-C407-4F72-B480-A2EB42B23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E161-3BE7-4EC0-BEB2-372C0261FE5C}" type="datetimeFigureOut">
              <a:rPr lang="en-US" smtClean="0"/>
              <a:pPr/>
              <a:t>6/10/2020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C6C00-0A41-493A-95CE-130FF3810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4FBF8-CD96-4A68-8896-E8F6CBBC7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F3B1-3339-42F0-8844-A2CD0D6713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1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C3D3E-E629-4A90-84AD-30D1F7545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163D2-09BE-44C2-9127-25E72E1235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6809" y="1825625"/>
            <a:ext cx="504936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67D237-28CB-42E8-9854-CBC37855D0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4680" y="1825625"/>
            <a:ext cx="504936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371A94-0A58-4DB7-BFE8-F619B73D3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E161-3BE7-4EC0-BEB2-372C0261FE5C}" type="datetimeFigureOut">
              <a:rPr lang="en-US" smtClean="0"/>
              <a:pPr/>
              <a:t>6/10/2020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A8DF00-F0C6-46EF-9C98-BE3F53475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9FFCBD-BD90-4945-8D0B-A9CA6D892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F3B1-3339-42F0-8844-A2CD0D6713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117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EFFFC-3574-48AD-B83F-198340EA1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56" y="365126"/>
            <a:ext cx="1024723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E4405C-3C9B-4F33-804C-158D7CD5AC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8356" y="1681163"/>
            <a:ext cx="5026156" cy="823912"/>
          </a:xfrm>
        </p:spPr>
        <p:txBody>
          <a:bodyPr anchor="b"/>
          <a:lstStyle>
            <a:lvl1pPr marL="0" indent="0">
              <a:buNone/>
              <a:defRPr sz="2339" b="1"/>
            </a:lvl1pPr>
            <a:lvl2pPr marL="445541" indent="0">
              <a:buNone/>
              <a:defRPr sz="1949" b="1"/>
            </a:lvl2pPr>
            <a:lvl3pPr marL="891083" indent="0">
              <a:buNone/>
              <a:defRPr sz="1754" b="1"/>
            </a:lvl3pPr>
            <a:lvl4pPr marL="1336624" indent="0">
              <a:buNone/>
              <a:defRPr sz="1559" b="1"/>
            </a:lvl4pPr>
            <a:lvl5pPr marL="1782166" indent="0">
              <a:buNone/>
              <a:defRPr sz="1559" b="1"/>
            </a:lvl5pPr>
            <a:lvl6pPr marL="2227707" indent="0">
              <a:buNone/>
              <a:defRPr sz="1559" b="1"/>
            </a:lvl6pPr>
            <a:lvl7pPr marL="2673248" indent="0">
              <a:buNone/>
              <a:defRPr sz="1559" b="1"/>
            </a:lvl7pPr>
            <a:lvl8pPr marL="3118790" indent="0">
              <a:buNone/>
              <a:defRPr sz="1559" b="1"/>
            </a:lvl8pPr>
            <a:lvl9pPr marL="3564331" indent="0">
              <a:buNone/>
              <a:defRPr sz="155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5DC500-D26A-4CCF-B864-28767D586B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8356" y="2505075"/>
            <a:ext cx="502615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DE83C4-312D-4393-900B-D227594318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14680" y="1681163"/>
            <a:ext cx="5050909" cy="823912"/>
          </a:xfrm>
        </p:spPr>
        <p:txBody>
          <a:bodyPr anchor="b"/>
          <a:lstStyle>
            <a:lvl1pPr marL="0" indent="0">
              <a:buNone/>
              <a:defRPr sz="2339" b="1"/>
            </a:lvl1pPr>
            <a:lvl2pPr marL="445541" indent="0">
              <a:buNone/>
              <a:defRPr sz="1949" b="1"/>
            </a:lvl2pPr>
            <a:lvl3pPr marL="891083" indent="0">
              <a:buNone/>
              <a:defRPr sz="1754" b="1"/>
            </a:lvl3pPr>
            <a:lvl4pPr marL="1336624" indent="0">
              <a:buNone/>
              <a:defRPr sz="1559" b="1"/>
            </a:lvl4pPr>
            <a:lvl5pPr marL="1782166" indent="0">
              <a:buNone/>
              <a:defRPr sz="1559" b="1"/>
            </a:lvl5pPr>
            <a:lvl6pPr marL="2227707" indent="0">
              <a:buNone/>
              <a:defRPr sz="1559" b="1"/>
            </a:lvl6pPr>
            <a:lvl7pPr marL="2673248" indent="0">
              <a:buNone/>
              <a:defRPr sz="1559" b="1"/>
            </a:lvl7pPr>
            <a:lvl8pPr marL="3118790" indent="0">
              <a:buNone/>
              <a:defRPr sz="1559" b="1"/>
            </a:lvl8pPr>
            <a:lvl9pPr marL="3564331" indent="0">
              <a:buNone/>
              <a:defRPr sz="155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51E950-AB2B-48FB-8145-3284B1F896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14680" y="2505075"/>
            <a:ext cx="505090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1049E9-041B-4863-9D11-2CC21CA8B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E161-3BE7-4EC0-BEB2-372C0261FE5C}" type="datetimeFigureOut">
              <a:rPr lang="en-US" smtClean="0"/>
              <a:pPr/>
              <a:t>6/10/2020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0FF64F-63D9-4162-B05D-33410322D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D49A93-0BD2-49BB-889A-C332ECC53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F3B1-3339-42F0-8844-A2CD0D6713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601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F8723-46EB-4DDA-B5E6-92DD7B3F2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18D34E-4424-4308-8FB5-65A3B9128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E161-3BE7-4EC0-BEB2-372C0261FE5C}" type="datetimeFigureOut">
              <a:rPr lang="en-US" smtClean="0"/>
              <a:pPr/>
              <a:t>6/10/2020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B73EA3-0A23-4BA4-A4BC-5618C9169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4389F5-785A-44F3-91BD-24EE20818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F3B1-3339-42F0-8844-A2CD0D6713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868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111072-61FB-4E00-8AA4-587441695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E161-3BE7-4EC0-BEB2-372C0261FE5C}" type="datetimeFigureOut">
              <a:rPr lang="en-US" smtClean="0"/>
              <a:pPr/>
              <a:t>6/10/2020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A34E66-6B96-4289-BD71-F48D6600C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5C18C7-3E9D-4B9F-94EA-D42625C9D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F3B1-3339-42F0-8844-A2CD0D6713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884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73B7F-B774-4BEA-B1A0-5C913B6B1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56" y="457200"/>
            <a:ext cx="3831883" cy="1600200"/>
          </a:xfrm>
        </p:spPr>
        <p:txBody>
          <a:bodyPr anchor="b"/>
          <a:lstStyle>
            <a:lvl1pPr>
              <a:defRPr sz="311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637F0-5503-47ED-B199-6B4E1ED20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0909" y="987426"/>
            <a:ext cx="6014680" cy="4873625"/>
          </a:xfrm>
        </p:spPr>
        <p:txBody>
          <a:bodyPr/>
          <a:lstStyle>
            <a:lvl1pPr>
              <a:defRPr sz="3118"/>
            </a:lvl1pPr>
            <a:lvl2pPr>
              <a:defRPr sz="2729"/>
            </a:lvl2pPr>
            <a:lvl3pPr>
              <a:defRPr sz="2339"/>
            </a:lvl3pPr>
            <a:lvl4pPr>
              <a:defRPr sz="1949"/>
            </a:lvl4pPr>
            <a:lvl5pPr>
              <a:defRPr sz="1949"/>
            </a:lvl5pPr>
            <a:lvl6pPr>
              <a:defRPr sz="1949"/>
            </a:lvl6pPr>
            <a:lvl7pPr>
              <a:defRPr sz="1949"/>
            </a:lvl7pPr>
            <a:lvl8pPr>
              <a:defRPr sz="1949"/>
            </a:lvl8pPr>
            <a:lvl9pPr>
              <a:defRPr sz="194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59C7B5-41CA-4CB1-BC87-81DE87900D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8356" y="2057400"/>
            <a:ext cx="3831883" cy="3811588"/>
          </a:xfrm>
        </p:spPr>
        <p:txBody>
          <a:bodyPr/>
          <a:lstStyle>
            <a:lvl1pPr marL="0" indent="0">
              <a:buNone/>
              <a:defRPr sz="1559"/>
            </a:lvl1pPr>
            <a:lvl2pPr marL="445541" indent="0">
              <a:buNone/>
              <a:defRPr sz="1364"/>
            </a:lvl2pPr>
            <a:lvl3pPr marL="891083" indent="0">
              <a:buNone/>
              <a:defRPr sz="1169"/>
            </a:lvl3pPr>
            <a:lvl4pPr marL="1336624" indent="0">
              <a:buNone/>
              <a:defRPr sz="974"/>
            </a:lvl4pPr>
            <a:lvl5pPr marL="1782166" indent="0">
              <a:buNone/>
              <a:defRPr sz="974"/>
            </a:lvl5pPr>
            <a:lvl6pPr marL="2227707" indent="0">
              <a:buNone/>
              <a:defRPr sz="974"/>
            </a:lvl6pPr>
            <a:lvl7pPr marL="2673248" indent="0">
              <a:buNone/>
              <a:defRPr sz="974"/>
            </a:lvl7pPr>
            <a:lvl8pPr marL="3118790" indent="0">
              <a:buNone/>
              <a:defRPr sz="974"/>
            </a:lvl8pPr>
            <a:lvl9pPr marL="3564331" indent="0">
              <a:buNone/>
              <a:defRPr sz="97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2F990A-028D-4EB8-8017-92644F5B2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E161-3BE7-4EC0-BEB2-372C0261FE5C}" type="datetimeFigureOut">
              <a:rPr lang="en-US" smtClean="0"/>
              <a:pPr/>
              <a:t>6/10/2020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9E0D78-33A6-491C-AC9C-7E056DB5B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CE66C8-6181-452C-8091-794514DA5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F3B1-3339-42F0-8844-A2CD0D6713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591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98BC9-F68D-4004-AD08-15174D13A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56" y="457200"/>
            <a:ext cx="3831883" cy="1600200"/>
          </a:xfrm>
        </p:spPr>
        <p:txBody>
          <a:bodyPr anchor="b"/>
          <a:lstStyle>
            <a:lvl1pPr>
              <a:defRPr sz="311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C785D4-779C-4B8C-9D69-5FCD56D6F4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50909" y="987426"/>
            <a:ext cx="6014680" cy="4873625"/>
          </a:xfrm>
        </p:spPr>
        <p:txBody>
          <a:bodyPr/>
          <a:lstStyle>
            <a:lvl1pPr marL="0" indent="0">
              <a:buNone/>
              <a:defRPr sz="3118"/>
            </a:lvl1pPr>
            <a:lvl2pPr marL="445541" indent="0">
              <a:buNone/>
              <a:defRPr sz="2729"/>
            </a:lvl2pPr>
            <a:lvl3pPr marL="891083" indent="0">
              <a:buNone/>
              <a:defRPr sz="2339"/>
            </a:lvl3pPr>
            <a:lvl4pPr marL="1336624" indent="0">
              <a:buNone/>
              <a:defRPr sz="1949"/>
            </a:lvl4pPr>
            <a:lvl5pPr marL="1782166" indent="0">
              <a:buNone/>
              <a:defRPr sz="1949"/>
            </a:lvl5pPr>
            <a:lvl6pPr marL="2227707" indent="0">
              <a:buNone/>
              <a:defRPr sz="1949"/>
            </a:lvl6pPr>
            <a:lvl7pPr marL="2673248" indent="0">
              <a:buNone/>
              <a:defRPr sz="1949"/>
            </a:lvl7pPr>
            <a:lvl8pPr marL="3118790" indent="0">
              <a:buNone/>
              <a:defRPr sz="1949"/>
            </a:lvl8pPr>
            <a:lvl9pPr marL="3564331" indent="0">
              <a:buNone/>
              <a:defRPr sz="1949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55AE95-AE36-4B18-A267-D86DCB47AD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8356" y="2057400"/>
            <a:ext cx="3831883" cy="3811588"/>
          </a:xfrm>
        </p:spPr>
        <p:txBody>
          <a:bodyPr/>
          <a:lstStyle>
            <a:lvl1pPr marL="0" indent="0">
              <a:buNone/>
              <a:defRPr sz="1559"/>
            </a:lvl1pPr>
            <a:lvl2pPr marL="445541" indent="0">
              <a:buNone/>
              <a:defRPr sz="1364"/>
            </a:lvl2pPr>
            <a:lvl3pPr marL="891083" indent="0">
              <a:buNone/>
              <a:defRPr sz="1169"/>
            </a:lvl3pPr>
            <a:lvl4pPr marL="1336624" indent="0">
              <a:buNone/>
              <a:defRPr sz="974"/>
            </a:lvl4pPr>
            <a:lvl5pPr marL="1782166" indent="0">
              <a:buNone/>
              <a:defRPr sz="974"/>
            </a:lvl5pPr>
            <a:lvl6pPr marL="2227707" indent="0">
              <a:buNone/>
              <a:defRPr sz="974"/>
            </a:lvl6pPr>
            <a:lvl7pPr marL="2673248" indent="0">
              <a:buNone/>
              <a:defRPr sz="974"/>
            </a:lvl7pPr>
            <a:lvl8pPr marL="3118790" indent="0">
              <a:buNone/>
              <a:defRPr sz="974"/>
            </a:lvl8pPr>
            <a:lvl9pPr marL="3564331" indent="0">
              <a:buNone/>
              <a:defRPr sz="97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381AB6-375B-4060-93FF-2CBB11451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E161-3BE7-4EC0-BEB2-372C0261FE5C}" type="datetimeFigureOut">
              <a:rPr lang="en-US" smtClean="0"/>
              <a:pPr/>
              <a:t>6/10/2020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AE19E2-E591-4861-A285-8DEDB6E9B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0C7BD0-CB3A-487A-BE6C-DD93FF18C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F3B1-3339-42F0-8844-A2CD0D6713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001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78264F-FD18-4411-A0B8-F115C705A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809" y="365126"/>
            <a:ext cx="102472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9206A3-A6CD-4590-B8C1-4C927B2D58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6809" y="1825625"/>
            <a:ext cx="1024723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505EB-0121-4A1F-8750-E09BFE2660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6809" y="6356351"/>
            <a:ext cx="26731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3E161-3BE7-4EC0-BEB2-372C0261FE5C}" type="datetimeFigureOut">
              <a:rPr lang="en-US" smtClean="0"/>
              <a:pPr/>
              <a:t>6/10/2020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2DDB06-7915-41BC-8789-DEB183E0C4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5532" y="6356351"/>
            <a:ext cx="4009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3FF66-00A8-49E6-B89C-77E3D57B4F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0850" y="6356351"/>
            <a:ext cx="26731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1F3B1-3339-42F0-8844-A2CD0D6713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56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891083" rtl="0" eaLnBrk="1" latinLnBrk="0" hangingPunct="1">
        <a:lnSpc>
          <a:spcPct val="90000"/>
        </a:lnSpc>
        <a:spcBef>
          <a:spcPct val="0"/>
        </a:spcBef>
        <a:buNone/>
        <a:defRPr sz="428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771" indent="-222771" algn="l" defTabSz="891083" rtl="0" eaLnBrk="1" latinLnBrk="0" hangingPunct="1">
        <a:lnSpc>
          <a:spcPct val="90000"/>
        </a:lnSpc>
        <a:spcBef>
          <a:spcPts val="974"/>
        </a:spcBef>
        <a:buFont typeface="Arial" panose="020B0604020202020204" pitchFamily="34" charset="0"/>
        <a:buChar char="•"/>
        <a:defRPr sz="2729" kern="1200">
          <a:solidFill>
            <a:schemeClr val="tx1"/>
          </a:solidFill>
          <a:latin typeface="+mn-lt"/>
          <a:ea typeface="+mn-ea"/>
          <a:cs typeface="+mn-cs"/>
        </a:defRPr>
      </a:lvl1pPr>
      <a:lvl2pPr marL="668312" indent="-222771" algn="l" defTabSz="891083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2pPr>
      <a:lvl3pPr marL="1113854" indent="-222771" algn="l" defTabSz="891083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949" kern="1200">
          <a:solidFill>
            <a:schemeClr val="tx1"/>
          </a:solidFill>
          <a:latin typeface="+mn-lt"/>
          <a:ea typeface="+mn-ea"/>
          <a:cs typeface="+mn-cs"/>
        </a:defRPr>
      </a:lvl3pPr>
      <a:lvl4pPr marL="1559395" indent="-222771" algn="l" defTabSz="891083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4pPr>
      <a:lvl5pPr marL="2004936" indent="-222771" algn="l" defTabSz="891083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5pPr>
      <a:lvl6pPr marL="2450478" indent="-222771" algn="l" defTabSz="891083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6pPr>
      <a:lvl7pPr marL="2896019" indent="-222771" algn="l" defTabSz="891083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7pPr>
      <a:lvl8pPr marL="3341561" indent="-222771" algn="l" defTabSz="891083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8pPr>
      <a:lvl9pPr marL="3787102" indent="-222771" algn="l" defTabSz="891083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083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1pPr>
      <a:lvl2pPr marL="445541" algn="l" defTabSz="891083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2pPr>
      <a:lvl3pPr marL="891083" algn="l" defTabSz="891083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336624" algn="l" defTabSz="891083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4pPr>
      <a:lvl5pPr marL="1782166" algn="l" defTabSz="891083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5pPr>
      <a:lvl6pPr marL="2227707" algn="l" defTabSz="891083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6pPr>
      <a:lvl7pPr marL="2673248" algn="l" defTabSz="891083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7pPr>
      <a:lvl8pPr marL="3118790" algn="l" defTabSz="891083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8pPr>
      <a:lvl9pPr marL="3564331" algn="l" defTabSz="891083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53C9A6-F845-4B28-85AC-D5F2E87C6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425" y="193964"/>
            <a:ext cx="5791200" cy="65116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C53136-0546-46BC-9D5F-EBFCBFE4BB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25" y="193964"/>
            <a:ext cx="5781098" cy="651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04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3625" y="3886200"/>
            <a:ext cx="6781800" cy="2680335"/>
          </a:xfrm>
          <a:prstGeom prst="plaque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dirty="0" err="1">
                <a:latin typeface="NikoshBAN" pitchFamily="2" charset="0"/>
                <a:cs typeface="NikoshBAN" pitchFamily="2" charset="0"/>
              </a:rPr>
              <a:t>রাজধানী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আগ্রায়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সম্রাট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শাহজাহান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দিউয়ান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-ই-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আম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দিউয়ান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-ই-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খাস,মোতি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মসজিদ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মুসাম্মাম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বুরুজ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শী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ষ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মহল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স্থাপত্য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নির্মাণ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করেছিলেন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2" descr="মুতি মসজিদ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1225" y="152400"/>
            <a:ext cx="3124200" cy="3581400"/>
          </a:xfrm>
          <a:prstGeom prst="rect">
            <a:avLst/>
          </a:prstGeom>
        </p:spPr>
      </p:pic>
      <p:pic>
        <p:nvPicPr>
          <p:cNvPr id="4" name="Picture 3" descr="বুরুঝ.jpg"/>
          <p:cNvPicPr>
            <a:picLocks noChangeAspect="1"/>
          </p:cNvPicPr>
          <p:nvPr/>
        </p:nvPicPr>
        <p:blipFill>
          <a:blip r:embed="rId3"/>
          <a:srcRect t="6314" b="8447"/>
          <a:stretch>
            <a:fillRect/>
          </a:stretch>
        </p:blipFill>
        <p:spPr>
          <a:xfrm>
            <a:off x="4873625" y="152400"/>
            <a:ext cx="3505200" cy="3581400"/>
          </a:xfrm>
          <a:prstGeom prst="rect">
            <a:avLst/>
          </a:prstGeom>
        </p:spPr>
      </p:pic>
      <p:pic>
        <p:nvPicPr>
          <p:cNvPr id="5" name="Picture 4" descr="Agra_Fort_Diwan_I_Am_(Hall_of_Public_Audience)_-_panoramio_(1).jpg"/>
          <p:cNvPicPr>
            <a:picLocks noChangeAspect="1"/>
          </p:cNvPicPr>
          <p:nvPr/>
        </p:nvPicPr>
        <p:blipFill>
          <a:blip r:embed="rId4" cstate="print"/>
          <a:srcRect t="8333" b="6250"/>
          <a:stretch>
            <a:fillRect/>
          </a:stretch>
        </p:blipFill>
        <p:spPr>
          <a:xfrm>
            <a:off x="225425" y="152400"/>
            <a:ext cx="4572000" cy="3581400"/>
          </a:xfrm>
          <a:prstGeom prst="rect">
            <a:avLst/>
          </a:prstGeom>
        </p:spPr>
      </p:pic>
      <p:pic>
        <p:nvPicPr>
          <p:cNvPr id="6" name="Picture 5" descr="বুরুঝ.jpg"/>
          <p:cNvPicPr>
            <a:picLocks noChangeAspect="1"/>
          </p:cNvPicPr>
          <p:nvPr/>
        </p:nvPicPr>
        <p:blipFill>
          <a:blip r:embed="rId3"/>
          <a:srcRect b="8447"/>
          <a:stretch>
            <a:fillRect/>
          </a:stretch>
        </p:blipFill>
        <p:spPr>
          <a:xfrm>
            <a:off x="225425" y="3886201"/>
            <a:ext cx="4572000" cy="28327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মুতি মসজিদ এর ভিতর.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7025" y="925726"/>
            <a:ext cx="6248400" cy="4103473"/>
          </a:xfrm>
          <a:prstGeom prst="rect">
            <a:avLst/>
          </a:prstGeom>
        </p:spPr>
      </p:pic>
      <p:pic>
        <p:nvPicPr>
          <p:cNvPr id="5" name="Picture 4" descr="শ্বেত পাথ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959" y="955964"/>
            <a:ext cx="5157066" cy="4038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257D1DD-9D7F-4656-8935-FFDF43A99519}"/>
              </a:ext>
            </a:extLst>
          </p:cNvPr>
          <p:cNvSpPr/>
          <p:nvPr/>
        </p:nvSpPr>
        <p:spPr>
          <a:xfrm>
            <a:off x="237692" y="5087370"/>
            <a:ext cx="11405466" cy="160020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ুর্গের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অভ্যন্ত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াথ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নিঃসন্দেহে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অনন্য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কীর্তিময়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র্শ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খানের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ত্তত্বা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ন্ধানে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৩০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্যয়ে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নির্মিত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মসজিদ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778B96-F1B2-4A68-A698-8CD60A0A4BFA}"/>
              </a:ext>
            </a:extLst>
          </p:cNvPr>
          <p:cNvSpPr/>
          <p:nvPr/>
        </p:nvSpPr>
        <p:spPr>
          <a:xfrm>
            <a:off x="249959" y="170431"/>
            <a:ext cx="11405466" cy="72066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লাল কেল্ল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25" y="193826"/>
            <a:ext cx="11506200" cy="469388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7FA47D1-AB5D-4D39-96C6-E1551D1DC6D6}"/>
              </a:ext>
            </a:extLst>
          </p:cNvPr>
          <p:cNvSpPr/>
          <p:nvPr/>
        </p:nvSpPr>
        <p:spPr>
          <a:xfrm>
            <a:off x="1216025" y="609600"/>
            <a:ext cx="2379889" cy="1143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লকেল্লা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321D58-D49C-42C2-98B9-D3EEEAB80333}"/>
              </a:ext>
            </a:extLst>
          </p:cNvPr>
          <p:cNvSpPr/>
          <p:nvPr/>
        </p:nvSpPr>
        <p:spPr>
          <a:xfrm>
            <a:off x="12646025" y="19812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437EF4-6ECF-4139-9B84-D46F59B24105}"/>
              </a:ext>
            </a:extLst>
          </p:cNvPr>
          <p:cNvSpPr/>
          <p:nvPr/>
        </p:nvSpPr>
        <p:spPr>
          <a:xfrm>
            <a:off x="225425" y="4901560"/>
            <a:ext cx="11506200" cy="1762613"/>
          </a:xfrm>
          <a:prstGeom prst="rect">
            <a:avLst/>
          </a:prstGeom>
          <a:solidFill>
            <a:schemeClr val="accent4"/>
          </a:solidFill>
          <a:ln>
            <a:solidFill>
              <a:srgbClr val="FFFF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রাজধানী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দিল্লিতে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স্থানান্ত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ন।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াপত্তন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শাহজানাবাদ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কটি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র্গ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নির্মা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ন।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425" y="5074447"/>
            <a:ext cx="11506200" cy="1754326"/>
          </a:xfrm>
          <a:prstGeom prst="rect">
            <a:avLst/>
          </a:pr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NikoshBAN" pitchFamily="2" charset="0"/>
                <a:cs typeface="NikoshBAN" pitchFamily="2" charset="0"/>
              </a:rPr>
              <a:t>দুর্গের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অব্যন্তরে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দিউয়ান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-ই-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আম,দিউয়ান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-ই-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খাস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মমতাজ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মহল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নামক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প্রাসাদ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নির্মাণ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তবে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এসব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ইমারতের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দিউয়ান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-ই-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খাস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ছিল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সৌন্দর্যমন্ডিত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বহু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মূল্যবান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পাথর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খচিত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মার্বেলের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 descr="20160219132028_65017.jpg"/>
          <p:cNvPicPr>
            <a:picLocks noChangeAspect="1"/>
          </p:cNvPicPr>
          <p:nvPr/>
        </p:nvPicPr>
        <p:blipFill>
          <a:blip r:embed="rId2"/>
          <a:srcRect l="22353" t="22958" r="21176" b="11700"/>
          <a:stretch>
            <a:fillRect/>
          </a:stretch>
        </p:blipFill>
        <p:spPr>
          <a:xfrm>
            <a:off x="262164" y="156029"/>
            <a:ext cx="3429000" cy="4648200"/>
          </a:xfrm>
          <a:prstGeom prst="rect">
            <a:avLst/>
          </a:prstGeom>
        </p:spPr>
      </p:pic>
      <p:pic>
        <p:nvPicPr>
          <p:cNvPr id="6" name="Picture 5" descr="na3ch1qn92a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50225" y="152400"/>
            <a:ext cx="3581400" cy="4648200"/>
          </a:xfrm>
          <a:prstGeom prst="rect">
            <a:avLst/>
          </a:prstGeom>
        </p:spPr>
      </p:pic>
      <p:pic>
        <p:nvPicPr>
          <p:cNvPr id="7" name="Picture 6" descr="খাস এর ভিতর.jpg"/>
          <p:cNvPicPr>
            <a:picLocks noChangeAspect="1"/>
          </p:cNvPicPr>
          <p:nvPr/>
        </p:nvPicPr>
        <p:blipFill>
          <a:blip r:embed="rId4"/>
          <a:srcRect l="2332" t="3334" r="2056" b="3321"/>
          <a:stretch>
            <a:fillRect/>
          </a:stretch>
        </p:blipFill>
        <p:spPr>
          <a:xfrm>
            <a:off x="3959225" y="152400"/>
            <a:ext cx="3962400" cy="4648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325" y="3449782"/>
            <a:ext cx="5753100" cy="3170099"/>
          </a:xfrm>
          <a:prstGeom prst="rect">
            <a:avLst/>
          </a:prstGeom>
          <a:solidFill>
            <a:schemeClr val="accent4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40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ইমারতটিকে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সম্রাট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শাহজাহানের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রাজত্বের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ঐশ্বর্য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খ্যাতির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মূর্ত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প্রতীক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গণ্য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সম্রাট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একে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ভূস্বর্গ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মনে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করতেন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প্রাসাদ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ফটকে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লিখিত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শ্লোকটি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প্রমাণ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231DB5-F4F6-4B43-8A27-56E8BC4F77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425" y="181405"/>
            <a:ext cx="5753100" cy="645492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380477D-D8CD-406C-844C-322FCF3899D7}"/>
              </a:ext>
            </a:extLst>
          </p:cNvPr>
          <p:cNvSpPr/>
          <p:nvPr/>
        </p:nvSpPr>
        <p:spPr>
          <a:xfrm>
            <a:off x="187325" y="181406"/>
            <a:ext cx="5753100" cy="324759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ু-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দৌস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হামিন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ত,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ত,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ত,।”</a:t>
            </a: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স্বর্গ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ে,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এ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া।)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ama_Masjid_-_In_the_No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2637" y="827648"/>
            <a:ext cx="5791200" cy="3697069"/>
          </a:xfrm>
          <a:prstGeom prst="rect">
            <a:avLst/>
          </a:prstGeom>
        </p:spPr>
      </p:pic>
      <p:pic>
        <p:nvPicPr>
          <p:cNvPr id="5" name="Picture 4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225" y="851289"/>
            <a:ext cx="5724092" cy="369706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B912E62-8A91-4D52-8A60-53AADBCE2EC7}"/>
              </a:ext>
            </a:extLst>
          </p:cNvPr>
          <p:cNvSpPr/>
          <p:nvPr/>
        </p:nvSpPr>
        <p:spPr>
          <a:xfrm>
            <a:off x="149224" y="4572000"/>
            <a:ext cx="11474739" cy="2151966"/>
          </a:xfrm>
          <a:prstGeom prst="rect">
            <a:avLst/>
          </a:prstGeom>
          <a:solidFill>
            <a:schemeClr val="accent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মলে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বহুসং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্মিত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হয়েচিল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দিল্লির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জামে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মসজিদ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মসজিদ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গুলির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মূল্যবান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নির্মিত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মসজিদ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কটি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নিদ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্শ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49224" y="134034"/>
            <a:ext cx="11474739" cy="693614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দিল্লি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জামে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মসজিদ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25" y="838200"/>
            <a:ext cx="5791200" cy="3810000"/>
          </a:xfrm>
          <a:prstGeom prst="rect">
            <a:avLst/>
          </a:prstGeom>
        </p:spPr>
      </p:pic>
      <p:pic>
        <p:nvPicPr>
          <p:cNvPr id="5" name="Picture 4" descr="hqdefau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145" y="838200"/>
            <a:ext cx="5649480" cy="381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5425" y="152400"/>
            <a:ext cx="11506200" cy="6463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latin typeface="NikoshBAN" pitchFamily="2" charset="0"/>
                <a:cs typeface="NikoshBAN" pitchFamily="2" charset="0"/>
              </a:rPr>
              <a:t>ময়ুর</a:t>
            </a:r>
            <a:r>
              <a:rPr lang="en-GB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latin typeface="NikoshBAN" pitchFamily="2" charset="0"/>
                <a:cs typeface="NikoshBAN" pitchFamily="2" charset="0"/>
              </a:rPr>
              <a:t>সিংহাসন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56FD32-238A-4621-8D0B-15C6723D577B}"/>
              </a:ext>
            </a:extLst>
          </p:cNvPr>
          <p:cNvSpPr/>
          <p:nvPr/>
        </p:nvSpPr>
        <p:spPr>
          <a:xfrm>
            <a:off x="225425" y="4687668"/>
            <a:ext cx="11506200" cy="2017931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থিবী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িংহাসন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সম্রাট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শাহজাহানের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নির্মিত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অনুপম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শিল্পকীর্তির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খানের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ত্তত্বাবধানে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(১৬২৮-৩৫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এ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সিং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নটি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নির্মিত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িংহাসনের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স্বর্ণ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কটি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কারুকার্য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রাত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225" y="4114800"/>
            <a:ext cx="11582400" cy="2554545"/>
          </a:xfrm>
          <a:prstGeom prst="rect">
            <a:avLst/>
          </a:prstGeom>
          <a:solidFill>
            <a:schemeClr val="accent4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GB" sz="3200" dirty="0" err="1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স্তম্ভ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শীর্ষে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মুখোমুখি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বসানো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একজোড়া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ময়ূর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মাঝখানে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ছিল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বহু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মূল্যবান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মণিমুক্তা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খচিত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ফলবান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বৃক্ষ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সিংহাসনে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ওঠার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মণিমুক্তা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খচিত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তিনধাপ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সিঁড়ি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ছিল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। 1739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খ্রিষ্টাব্দে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পারস্যের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নাদির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শাহ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ভারত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আক্রমণকালে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ময়ূর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সিংহাসনটি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যান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ময়ূর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সিংহাসনটি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পারস্য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ব্রিটিশরা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জাহাজযোগে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দক্ষিণ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আফ্রিকা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যাওয়ার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পথে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জাহাজডুবিতে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এটি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হারিয়ে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/>
          </a:p>
        </p:txBody>
      </p:sp>
      <p:pic>
        <p:nvPicPr>
          <p:cNvPr id="3" name="Picture 2" descr="peacock-throne-of-shah-jah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25" y="147234"/>
            <a:ext cx="5552498" cy="3967566"/>
          </a:xfrm>
          <a:prstGeom prst="rect">
            <a:avLst/>
          </a:prstGeom>
        </p:spPr>
      </p:pic>
      <p:pic>
        <p:nvPicPr>
          <p:cNvPr id="4" name="Picture 3" descr="peacock-thro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8025" y="152400"/>
            <a:ext cx="5943600" cy="3962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4BC8D0-94E0-4180-AF3A-CF1B3BF20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425" y="942109"/>
            <a:ext cx="5715000" cy="43156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D77FCA-9486-40C0-9D99-72E6D0A312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25" y="935181"/>
            <a:ext cx="5704898" cy="432262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C409E80-CE16-40B6-9C07-D153BFD03EDF}"/>
              </a:ext>
            </a:extLst>
          </p:cNvPr>
          <p:cNvSpPr/>
          <p:nvPr/>
        </p:nvSpPr>
        <p:spPr>
          <a:xfrm>
            <a:off x="225425" y="152400"/>
            <a:ext cx="11430000" cy="789708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5425" y="5257802"/>
            <a:ext cx="11430000" cy="144779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শাহজাহানের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স্থাপত্য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সর্বশ্রেষ্ঠ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কীর্তি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প্রিয়তমা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পত্নি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মমতাজ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মহলের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সমাধির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নির্মিত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তাজমহল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১৬৩২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নির্মান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১৬৫৩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9225" y="4572000"/>
            <a:ext cx="11582400" cy="2062103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err="1">
                <a:latin typeface="NikoshBAN" pitchFamily="2" charset="0"/>
                <a:cs typeface="NikoshBAN" pitchFamily="2" charset="0"/>
              </a:rPr>
              <a:t>বিশ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দক্ষ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শিল্পী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কারিগরের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বাইশ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পরিশ্রমের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ফসল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তাজমহলের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স্বপ্নদ্রষ্টা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সম্রাট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নিজেই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মূল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পরিকল্পনাবিদ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শিল্পী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ইসফানদিয়ার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রুমী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স্থপতি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ইরানের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ওস্তাদ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ঈসা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সিরাজী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মর্মর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পাথরের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নির্মিত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তাজমহলকে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হ্যাভেল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ভারতের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‘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ভেনাস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দ্যা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মিলো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’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অভিহিত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 descr="interno-del-taj-mahal,-soffitto-1945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5" y="223897"/>
            <a:ext cx="6078970" cy="4258048"/>
          </a:xfrm>
          <a:prstGeom prst="rect">
            <a:avLst/>
          </a:prstGeom>
        </p:spPr>
      </p:pic>
      <p:pic>
        <p:nvPicPr>
          <p:cNvPr id="5" name="Picture 4" descr="Taj-Mahal- (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5225" y="223897"/>
            <a:ext cx="5469370" cy="42580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9DE9C11-67A1-4C64-AB6F-E8DEBD2F8F22}"/>
              </a:ext>
            </a:extLst>
          </p:cNvPr>
          <p:cNvSpPr/>
          <p:nvPr/>
        </p:nvSpPr>
        <p:spPr>
          <a:xfrm>
            <a:off x="149225" y="174171"/>
            <a:ext cx="11582400" cy="1578429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তোমাদেরকে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4000" dirty="0">
                <a:latin typeface="+mj-lt"/>
                <a:cs typeface="NikoshBAN" panose="02000000000000000000" pitchFamily="2" charset="0"/>
              </a:rPr>
              <a:t>শ</a:t>
            </a:r>
            <a:r>
              <a:rPr lang="en-US" sz="4000" dirty="0">
                <a:latin typeface="+mj-lt"/>
                <a:cs typeface="NikoshBAN" panose="02000000000000000000" pitchFamily="2" charset="0"/>
              </a:rPr>
              <a:t>ু</a:t>
            </a:r>
            <a:r>
              <a:rPr lang="as-IN" sz="4000" dirty="0">
                <a:latin typeface="+mj-lt"/>
                <a:cs typeface="NikoshBAN" panose="02000000000000000000" pitchFamily="2" charset="0"/>
              </a:rPr>
              <a:t>ভ</a:t>
            </a:r>
            <a:r>
              <a:rPr lang="en-US" sz="4000" dirty="0">
                <a:latin typeface="+mj-lt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+mj-lt"/>
                <a:cs typeface="NikoshBAN" panose="02000000000000000000" pitchFamily="2" charset="0"/>
              </a:rPr>
              <a:t>চ</a:t>
            </a:r>
            <a:r>
              <a:rPr lang="en-US" sz="4000" dirty="0" err="1">
                <a:latin typeface="+mj-lt"/>
                <a:cs typeface="NikoshBAN" panose="02000000000000000000" pitchFamily="2" charset="0"/>
              </a:rPr>
              <a:t>্ছা</a:t>
            </a:r>
            <a:r>
              <a:rPr lang="en-US" sz="4000" dirty="0">
                <a:latin typeface="+mj-lt"/>
                <a:cs typeface="NikoshBAN" panose="02000000000000000000" pitchFamily="2" charset="0"/>
              </a:rPr>
              <a:t>                                                    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327250-CBF8-4F42-A34C-1933EF08C9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25" y="1752599"/>
            <a:ext cx="5791200" cy="49312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422852-A511-4F43-94CB-AFAF7587AA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177" y="1759524"/>
            <a:ext cx="5787448" cy="49243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হীরা মহ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25" y="228600"/>
            <a:ext cx="5715000" cy="3200400"/>
          </a:xfrm>
          <a:prstGeom prst="rect">
            <a:avLst/>
          </a:prstGeom>
        </p:spPr>
      </p:pic>
      <p:pic>
        <p:nvPicPr>
          <p:cNvPr id="3" name="Picture 2" descr="মতি মহল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425" y="228600"/>
            <a:ext cx="5715000" cy="3200400"/>
          </a:xfrm>
          <a:prstGeom prst="rect">
            <a:avLst/>
          </a:prstGeom>
        </p:spPr>
      </p:pic>
      <p:pic>
        <p:nvPicPr>
          <p:cNvPr id="4" name="Picture 3" descr="রংমহল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425" y="3505200"/>
            <a:ext cx="5715000" cy="2514601"/>
          </a:xfrm>
          <a:prstGeom prst="rect">
            <a:avLst/>
          </a:prstGeom>
        </p:spPr>
      </p:pic>
      <p:pic>
        <p:nvPicPr>
          <p:cNvPr id="5" name="Picture 4" descr="Sheesh_Mahal_Arch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425" y="3428999"/>
            <a:ext cx="5715000" cy="25908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105" y="304800"/>
            <a:ext cx="21336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atin typeface="NikoshBAN" pitchFamily="2" charset="0"/>
                <a:cs typeface="NikoshBAN" pitchFamily="2" charset="0"/>
              </a:rPr>
              <a:t>হীরা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latin typeface="NikoshBAN" pitchFamily="2" charset="0"/>
                <a:cs typeface="NikoshBAN" pitchFamily="2" charset="0"/>
              </a:rPr>
              <a:t>মহল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30467" y="304800"/>
            <a:ext cx="2133600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মতি</a:t>
            </a:r>
            <a:r>
              <a:rPr lang="en-GB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মহল</a:t>
            </a:r>
            <a:endParaRPr lang="en-GB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105" y="3547619"/>
            <a:ext cx="2133600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atin typeface="NikoshBAN" pitchFamily="2" charset="0"/>
                <a:cs typeface="NikoshBAN" pitchFamily="2" charset="0"/>
              </a:rPr>
              <a:t>রঙ্গমহল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82566" y="3488461"/>
            <a:ext cx="2133600" cy="707886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শীষ</a:t>
            </a:r>
            <a:r>
              <a:rPr lang="en-GB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মহল</a:t>
            </a:r>
            <a:endParaRPr lang="en-GB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5426" y="6079262"/>
            <a:ext cx="11430000" cy="584775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NikoshBAN" pitchFamily="2" charset="0"/>
                <a:cs typeface="NikoshBAN" pitchFamily="2" charset="0"/>
              </a:rPr>
              <a:t>এ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স্থাপত্যকর্ম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ছাড়াওশাহজাহানের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নির্মিত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ইমারতসমূহের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লাহোরে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নিজামউদ্দীন আউলিয়ার সমাধি"/>
          <p:cNvPicPr>
            <a:picLocks noChangeAspect="1" noChangeArrowheads="1"/>
          </p:cNvPicPr>
          <p:nvPr/>
        </p:nvPicPr>
        <p:blipFill>
          <a:blip r:embed="rId2"/>
          <a:srcRect l="2500" r="2500"/>
          <a:stretch>
            <a:fillRect/>
          </a:stretch>
        </p:blipFill>
        <p:spPr bwMode="auto">
          <a:xfrm>
            <a:off x="193964" y="166255"/>
            <a:ext cx="5970549" cy="5548745"/>
          </a:xfrm>
          <a:prstGeom prst="rect">
            <a:avLst/>
          </a:prstGeom>
          <a:noFill/>
        </p:spPr>
      </p:pic>
      <p:pic>
        <p:nvPicPr>
          <p:cNvPr id="1028" name="Picture 4" descr="Image result for নিজামউদ্দীন আউলিয়ার সমাধি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4513" y="166254"/>
            <a:ext cx="5567112" cy="5548745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37ACC00-31DF-4A89-8A0C-6A152A7D4BA0}"/>
              </a:ext>
            </a:extLst>
          </p:cNvPr>
          <p:cNvSpPr/>
          <p:nvPr/>
        </p:nvSpPr>
        <p:spPr>
          <a:xfrm>
            <a:off x="193964" y="5728854"/>
            <a:ext cx="11537661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সৌ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375" y="4114800"/>
            <a:ext cx="11449050" cy="2554545"/>
          </a:xfrm>
          <a:prstGeom prst="rect">
            <a:avLst/>
          </a:prstGeom>
          <a:solidFill>
            <a:schemeClr val="accent4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err="1">
                <a:latin typeface="NikoshBAN" pitchFamily="2" charset="0"/>
                <a:cs typeface="NikoshBAN" pitchFamily="2" charset="0"/>
              </a:rPr>
              <a:t>স্থাপত্যশিল্পের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দুর্বলতা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থাকলেও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সম্রাট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শাহাজাহানের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পৃষ্টপোষকতায়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মুঘল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চিত্রশিল্পের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যথেষ্ট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উৎকর্ষ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সাধিত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সম্রাটের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চিত্রশালার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পরিচালক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শিল্পী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ফকিরুল্লাহ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মীর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হাসান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অনুচ্ছ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চতর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চিত্রমনি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শাহজাহানের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আমলে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বিখ্যাত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চিত্রকর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সম্রাট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ছাড়াও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অভিজাত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আসফ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খান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শাহাজাদা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দারাশিকো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চিত্রশিল্পের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উদার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পৃষ্ঠপোষক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2" descr="downloa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75" y="957943"/>
            <a:ext cx="4057650" cy="3156857"/>
          </a:xfrm>
          <a:prstGeom prst="rect">
            <a:avLst/>
          </a:prstGeom>
        </p:spPr>
      </p:pic>
      <p:pic>
        <p:nvPicPr>
          <p:cNvPr id="6" name="Picture 5" descr="images (1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0225" y="972741"/>
            <a:ext cx="3505200" cy="3065859"/>
          </a:xfrm>
          <a:prstGeom prst="rect">
            <a:avLst/>
          </a:prstGeom>
        </p:spPr>
      </p:pic>
      <p:pic>
        <p:nvPicPr>
          <p:cNvPr id="7" name="Picture 6" descr="ima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1625" y="972741"/>
            <a:ext cx="3733800" cy="306585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06375" y="152684"/>
            <a:ext cx="11449050" cy="685800"/>
          </a:xfrm>
          <a:prstGeom prst="roundRect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চিত্রকলা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947929" y="990599"/>
            <a:ext cx="5707496" cy="4800599"/>
            <a:chOff x="3349625" y="1981200"/>
            <a:chExt cx="5943600" cy="2667000"/>
          </a:xfrm>
        </p:grpSpPr>
        <p:pic>
          <p:nvPicPr>
            <p:cNvPr id="4" name="Picture 3" descr="image.jpg"/>
            <p:cNvPicPr>
              <a:picLocks noChangeAspect="1"/>
            </p:cNvPicPr>
            <p:nvPr/>
          </p:nvPicPr>
          <p:blipFill>
            <a:blip r:embed="rId2"/>
            <a:srcRect r="41795"/>
            <a:stretch>
              <a:fillRect/>
            </a:stretch>
          </p:blipFill>
          <p:spPr>
            <a:xfrm>
              <a:off x="3349625" y="1981200"/>
              <a:ext cx="2162175" cy="2667000"/>
            </a:xfrm>
            <a:prstGeom prst="rect">
              <a:avLst/>
            </a:prstGeom>
          </p:spPr>
        </p:pic>
        <p:pic>
          <p:nvPicPr>
            <p:cNvPr id="5" name="Picture 4" descr="na3ch1qn92a11.jpg"/>
            <p:cNvPicPr>
              <a:picLocks noChangeAspect="1"/>
            </p:cNvPicPr>
            <p:nvPr/>
          </p:nvPicPr>
          <p:blipFill>
            <a:blip r:embed="rId3" cstate="print"/>
            <a:srcRect t="14444" b="31111"/>
            <a:stretch>
              <a:fillRect/>
            </a:stretch>
          </p:blipFill>
          <p:spPr>
            <a:xfrm>
              <a:off x="5407025" y="1981200"/>
              <a:ext cx="3886200" cy="2644775"/>
            </a:xfrm>
            <a:prstGeom prst="rect">
              <a:avLst/>
            </a:prstGeom>
          </p:spPr>
        </p:pic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1BDF631-635E-426A-A789-3670E2B48495}"/>
              </a:ext>
            </a:extLst>
          </p:cNvPr>
          <p:cNvSpPr/>
          <p:nvPr/>
        </p:nvSpPr>
        <p:spPr>
          <a:xfrm>
            <a:off x="229177" y="221159"/>
            <a:ext cx="11426248" cy="76944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6D872C-D4EB-42E7-A1EE-D60CD8D22A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24" y="990600"/>
            <a:ext cx="5707497" cy="4754182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86337BC-3906-4CC8-AFD0-89920EC29A83}"/>
              </a:ext>
            </a:extLst>
          </p:cNvPr>
          <p:cNvSpPr/>
          <p:nvPr/>
        </p:nvSpPr>
        <p:spPr>
          <a:xfrm>
            <a:off x="225424" y="5668580"/>
            <a:ext cx="11423197" cy="892059"/>
          </a:xfrm>
          <a:prstGeom prst="round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ঘল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সম্রাট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শাহজাহানের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র।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8EF711-6E8E-4C80-8CFD-90C871FF0CA2}"/>
              </a:ext>
            </a:extLst>
          </p:cNvPr>
          <p:cNvSpPr/>
          <p:nvPr/>
        </p:nvSpPr>
        <p:spPr>
          <a:xfrm>
            <a:off x="187325" y="152400"/>
            <a:ext cx="5753100" cy="655320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গিয়ে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সম্রাট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শাহজাহানের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নির্মিত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আগ্রার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তাজমহল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পরিদর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অভিজ্ঞতা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্থাপন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1BEB86-5D35-4CB3-A486-DCDF88452F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105" y="187036"/>
            <a:ext cx="5753100" cy="65185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ferris dir="l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7CF0B56-2B90-4247-A73A-17CA5C90D0FB}"/>
              </a:ext>
            </a:extLst>
          </p:cNvPr>
          <p:cNvSpPr/>
          <p:nvPr/>
        </p:nvSpPr>
        <p:spPr>
          <a:xfrm>
            <a:off x="149225" y="152400"/>
            <a:ext cx="11582400" cy="1524000"/>
          </a:xfrm>
          <a:prstGeom prst="rect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সম্রাট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শাহজাহানের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স্থাপিত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C3B3C3-FAD9-44B1-B276-8C2AA6910C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425" y="1676400"/>
            <a:ext cx="5791200" cy="5029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F5FF88-23C0-4DCF-A401-247240C5D9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" y="1676400"/>
            <a:ext cx="5791200" cy="5029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pan dir="u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07025" y="2362200"/>
            <a:ext cx="3429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8455025" y="3048000"/>
            <a:ext cx="2514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883025" y="3657600"/>
            <a:ext cx="3429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921625" y="4343400"/>
            <a:ext cx="31242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111625" y="5029200"/>
            <a:ext cx="3657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506F87-B5B8-4F29-855D-07B5673DFD26}"/>
              </a:ext>
            </a:extLst>
          </p:cNvPr>
          <p:cNvSpPr/>
          <p:nvPr/>
        </p:nvSpPr>
        <p:spPr>
          <a:xfrm>
            <a:off x="149225" y="152401"/>
            <a:ext cx="11582400" cy="6476999"/>
          </a:xfrm>
          <a:prstGeom prst="rect">
            <a:avLst/>
          </a:prstGeom>
          <a:solidFill>
            <a:srgbClr val="FF0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১-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াপত্য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সম্রাট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সাহজাহানের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২-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তাজমহ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্মান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র।</a:t>
            </a: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৩-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তাজমহ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লিপিব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র।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8CF880F-AA8D-4CD5-9214-F50EC314D6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425" y="1524000"/>
            <a:ext cx="5715000" cy="5181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21FEC3F-E837-4156-A45D-B90197DBA2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25" y="1524000"/>
            <a:ext cx="5715000" cy="51816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71E9A96-27CB-41C9-92BE-09E867FD93D3}"/>
              </a:ext>
            </a:extLst>
          </p:cNvPr>
          <p:cNvSpPr/>
          <p:nvPr/>
        </p:nvSpPr>
        <p:spPr>
          <a:xfrm>
            <a:off x="225425" y="152400"/>
            <a:ext cx="11430000" cy="1371600"/>
          </a:xfrm>
          <a:prstGeom prst="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উপভোগ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ধ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দ- By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D5EB8-F5A4-4489-9B1E-E43496378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59" y="152400"/>
            <a:ext cx="5702468" cy="1752600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b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70D512-A75F-4233-A3E4-2FEBA70E91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1758" y="1505221"/>
            <a:ext cx="5702468" cy="5200379"/>
          </a:xfrm>
          <a:solidFill>
            <a:schemeClr val="accent2"/>
          </a:solidFill>
        </p:spPr>
        <p:txBody>
          <a:bodyPr>
            <a:normAutofit/>
          </a:bodyPr>
          <a:lstStyle/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জাকির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সংস্ক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বিনোদপুর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মুহম্মাদপুর-মগুরা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মোবাইল-০১৭২৪০৫৬৬৯৬       </a:t>
            </a: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1F46217D-FBD9-43FE-9F78-0F8B1D6FF3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226" y="152401"/>
            <a:ext cx="5879931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39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1F08C81F-9E6D-4A62-A334-BCA7715EB81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3" b="8693"/>
          <a:stretch>
            <a:fillRect/>
          </a:stretch>
        </p:blipFill>
        <p:spPr>
          <a:xfrm>
            <a:off x="6245225" y="152400"/>
            <a:ext cx="5510213" cy="65532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D8EEF6-F815-46C9-8147-C6D80268CA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173" y="1251472"/>
            <a:ext cx="6119052" cy="5454128"/>
          </a:xfrm>
          <a:solidFill>
            <a:schemeClr val="accent1"/>
          </a:solidFill>
        </p:spPr>
        <p:txBody>
          <a:bodyPr>
            <a:normAutofit lnSpcReduction="10000"/>
          </a:bodyPr>
          <a:lstStyle/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সলামের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ওসংস্ক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য় প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শ্রেনী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 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ম-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য় 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ুঘল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শ-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স্থাপ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ম্রাট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বদান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  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96365A-DE00-480B-98BF-C521C5CCE786}"/>
              </a:ext>
            </a:extLst>
          </p:cNvPr>
          <p:cNvSpPr/>
          <p:nvPr/>
        </p:nvSpPr>
        <p:spPr>
          <a:xfrm>
            <a:off x="125412" y="152400"/>
            <a:ext cx="6119052" cy="109907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ষয়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390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>
        <p14:glitter pattern="hexago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notation 2019-12-15 0706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25" y="228600"/>
            <a:ext cx="11506200" cy="65020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7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ahajah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9025" y="1295400"/>
            <a:ext cx="6781800" cy="31952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CB0C04D-0351-45A6-958D-242D382FF8E3}"/>
              </a:ext>
            </a:extLst>
          </p:cNvPr>
          <p:cNvSpPr/>
          <p:nvPr/>
        </p:nvSpPr>
        <p:spPr>
          <a:xfrm>
            <a:off x="187325" y="4648200"/>
            <a:ext cx="11468100" cy="1981200"/>
          </a:xfrm>
          <a:prstGeom prst="round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চিত্রশিল্পের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বিকাশে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সম্রাট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শাহজাহানের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B499212-FC74-4DDE-938C-A6FF0BB6B631}"/>
              </a:ext>
            </a:extLst>
          </p:cNvPr>
          <p:cNvSpPr/>
          <p:nvPr/>
        </p:nvSpPr>
        <p:spPr>
          <a:xfrm>
            <a:off x="187325" y="228600"/>
            <a:ext cx="11468100" cy="909240"/>
          </a:xfrm>
          <a:prstGeom prst="roundRect">
            <a:avLst/>
          </a:prstGeom>
          <a:solidFill>
            <a:schemeClr val="accent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াঠের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BB8361-C865-4EAE-9A80-8A901E532764}"/>
              </a:ext>
            </a:extLst>
          </p:cNvPr>
          <p:cNvSpPr/>
          <p:nvPr/>
        </p:nvSpPr>
        <p:spPr>
          <a:xfrm>
            <a:off x="149225" y="152400"/>
            <a:ext cx="11582400" cy="6553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১-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স্থাপত্য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সম্রাট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শাহজাহানের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অব্দান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২-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মুঘল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সম্রাট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শাহজাহানের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৩-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তাজ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৪- ম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fallOve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j-Mahal-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25" y="1143000"/>
            <a:ext cx="5943600" cy="4038600"/>
          </a:xfrm>
          <a:prstGeom prst="rect">
            <a:avLst/>
          </a:prstGeom>
        </p:spPr>
      </p:pic>
      <p:pic>
        <p:nvPicPr>
          <p:cNvPr id="4" name="Picture 3" descr="inside-tajmah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2825" y="1149926"/>
            <a:ext cx="5638800" cy="403167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33B3C77-9DF0-4F41-BF81-22E245B022E0}"/>
              </a:ext>
            </a:extLst>
          </p:cNvPr>
          <p:cNvSpPr/>
          <p:nvPr/>
        </p:nvSpPr>
        <p:spPr>
          <a:xfrm>
            <a:off x="149225" y="5181600"/>
            <a:ext cx="11582400" cy="1524000"/>
          </a:xfrm>
          <a:prstGeom prst="rect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সম্রা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সৌন্দর্য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পিপাসু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The prince of Builder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ুঘল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শ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্থাপত্যে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চরম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য়।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F5A521-4898-4B72-BB94-59A155157431}"/>
              </a:ext>
            </a:extLst>
          </p:cNvPr>
          <p:cNvSpPr/>
          <p:nvPr/>
        </p:nvSpPr>
        <p:spPr>
          <a:xfrm>
            <a:off x="149225" y="152401"/>
            <a:ext cx="11582400" cy="91440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থাপত্য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25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321-agra-locator-ma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268705"/>
            <a:ext cx="5330825" cy="4377489"/>
          </a:xfrm>
          <a:prstGeom prst="rect">
            <a:avLst/>
          </a:prstGeom>
        </p:spPr>
      </p:pic>
      <p:pic>
        <p:nvPicPr>
          <p:cNvPr id="4" name="Picture 3" descr="Delhi-District-Ma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425" y="289487"/>
            <a:ext cx="5562600" cy="437748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25425" y="4800600"/>
            <a:ext cx="11430000" cy="1902994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শাহজাহানের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দিল্লি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আগ্রা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লাহরে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স্থাপত্য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নির্মিত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কাবুল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কাশ্মির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কান্দাহার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আজমিরেও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প্রাসাদ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উদ্দান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মসজিদ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নির্মিত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25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6989</TotalTime>
  <Words>1294</Words>
  <Application>Microsoft Office PowerPoint</Application>
  <PresentationFormat>Custom</PresentationFormat>
  <Paragraphs>77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                  শিক্ষক পরিচিতি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JAKIR-MAGURA</dc:creator>
  <cp:lastModifiedBy>Zakir</cp:lastModifiedBy>
  <cp:revision>126</cp:revision>
  <dcterms:created xsi:type="dcterms:W3CDTF">2019-12-14T01:30:45Z</dcterms:created>
  <dcterms:modified xsi:type="dcterms:W3CDTF">2020-06-10T06:26:28Z</dcterms:modified>
</cp:coreProperties>
</file>