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58" r:id="rId5"/>
    <p:sldId id="273" r:id="rId6"/>
    <p:sldId id="274" r:id="rId7"/>
    <p:sldId id="268" r:id="rId8"/>
    <p:sldId id="259" r:id="rId9"/>
    <p:sldId id="271" r:id="rId10"/>
    <p:sldId id="275" r:id="rId11"/>
    <p:sldId id="276" r:id="rId12"/>
    <p:sldId id="272" r:id="rId13"/>
    <p:sldId id="262" r:id="rId14"/>
    <p:sldId id="265" r:id="rId15"/>
    <p:sldId id="277" r:id="rId16"/>
    <p:sldId id="267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B2F23-5CD3-4CD0-A030-C279D2CBB55E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7C0DD-B018-4289-AC5B-A8AEF85D1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7C0DD-B018-4289-AC5B-A8AEF85D18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7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5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5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2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5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3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3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9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0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0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2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9FD6-95A1-4434-B68B-DD7A5723017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C2C2-5959-4A77-B7F0-97BFE3C8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3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9FD6-95A1-4434-B68B-DD7A5723017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EC2C2-5959-4A77-B7F0-97BFE3C8D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9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m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80530" y="491319"/>
            <a:ext cx="8338783" cy="5813947"/>
            <a:chOff x="2190465" y="668740"/>
            <a:chExt cx="8338783" cy="5813947"/>
          </a:xfrm>
        </p:grpSpPr>
        <p:sp>
          <p:nvSpPr>
            <p:cNvPr id="3" name="Rectangle 2"/>
            <p:cNvSpPr/>
            <p:nvPr/>
          </p:nvSpPr>
          <p:spPr>
            <a:xfrm>
              <a:off x="2415654" y="3166281"/>
              <a:ext cx="7779224" cy="33164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190465" y="668740"/>
              <a:ext cx="8338783" cy="5800299"/>
              <a:chOff x="2245056" y="668740"/>
              <a:chExt cx="8338783" cy="5800299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2470245" y="668740"/>
                <a:ext cx="7779224" cy="2483893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আজকের</a:t>
                </a:r>
                <a:r>
                  <a:rPr lang="en-US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পাঠে</a:t>
                </a:r>
                <a:r>
                  <a:rPr lang="en-US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সবাইকে</a:t>
                </a:r>
                <a:r>
                  <a:rPr lang="en-US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036024" y="3152633"/>
                <a:ext cx="2756848" cy="331640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sp>
            <p:nvSpPr>
              <p:cNvPr id="6" name="Smiley Face 5"/>
              <p:cNvSpPr/>
              <p:nvPr/>
            </p:nvSpPr>
            <p:spPr>
              <a:xfrm>
                <a:off x="2245056" y="2756848"/>
                <a:ext cx="668741" cy="573206"/>
              </a:xfrm>
              <a:prstGeom prst="smileyFac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Smiley Face 6"/>
              <p:cNvSpPr/>
              <p:nvPr/>
            </p:nvSpPr>
            <p:spPr>
              <a:xfrm>
                <a:off x="9915098" y="2866030"/>
                <a:ext cx="668741" cy="573206"/>
              </a:xfrm>
              <a:prstGeom prst="smileyFac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558836" y="2103537"/>
            <a:ext cx="7779223" cy="33437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611" y="2205612"/>
            <a:ext cx="4043443" cy="4671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325" y="2262615"/>
            <a:ext cx="2609517" cy="4410451"/>
          </a:xfrm>
          <a:prstGeom prst="rect">
            <a:avLst/>
          </a:prstGeom>
        </p:spPr>
      </p:pic>
      <p:sp>
        <p:nvSpPr>
          <p:cNvPr id="2" name="Isosceles Triangle 1"/>
          <p:cNvSpPr/>
          <p:nvPr/>
        </p:nvSpPr>
        <p:spPr>
          <a:xfrm>
            <a:off x="1378424" y="504967"/>
            <a:ext cx="7833815" cy="2456598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water-lily-h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0515" y="2899803"/>
            <a:ext cx="7724634" cy="33479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82" name="Group 81"/>
          <p:cNvGrpSpPr/>
          <p:nvPr/>
        </p:nvGrpSpPr>
        <p:grpSpPr>
          <a:xfrm>
            <a:off x="0" y="-51447"/>
            <a:ext cx="12174168" cy="817826"/>
            <a:chOff x="-5898" y="-39905"/>
            <a:chExt cx="12174168" cy="817826"/>
          </a:xfrm>
        </p:grpSpPr>
        <p:grpSp>
          <p:nvGrpSpPr>
            <p:cNvPr id="21" name="Group 20"/>
            <p:cNvGrpSpPr/>
            <p:nvPr/>
          </p:nvGrpSpPr>
          <p:grpSpPr>
            <a:xfrm>
              <a:off x="-5898" y="-39905"/>
              <a:ext cx="1059974" cy="771096"/>
              <a:chOff x="821141" y="272958"/>
              <a:chExt cx="1059974" cy="771096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8905248" y="-23716"/>
              <a:ext cx="1059974" cy="771096"/>
              <a:chOff x="821141" y="272958"/>
              <a:chExt cx="1059974" cy="77109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10007299" y="-23716"/>
              <a:ext cx="1059974" cy="771096"/>
              <a:chOff x="821141" y="272958"/>
              <a:chExt cx="1059974" cy="771096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11108296" y="6825"/>
              <a:ext cx="1059974" cy="771096"/>
              <a:chOff x="821141" y="272958"/>
              <a:chExt cx="1059974" cy="771096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" name="Group 39"/>
            <p:cNvGrpSpPr/>
            <p:nvPr/>
          </p:nvGrpSpPr>
          <p:grpSpPr>
            <a:xfrm>
              <a:off x="1128726" y="-38983"/>
              <a:ext cx="1059974" cy="771096"/>
              <a:chOff x="821141" y="272958"/>
              <a:chExt cx="1059974" cy="77109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>
              <a:off x="2247584" y="-31893"/>
              <a:ext cx="1059974" cy="771096"/>
              <a:chOff x="821141" y="272958"/>
              <a:chExt cx="1059974" cy="77109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3359024" y="-39905"/>
              <a:ext cx="1059974" cy="771096"/>
              <a:chOff x="821141" y="272958"/>
              <a:chExt cx="1059974" cy="771096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4495231" y="-39152"/>
              <a:ext cx="1059974" cy="771096"/>
              <a:chOff x="821141" y="272958"/>
              <a:chExt cx="1059974" cy="771096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4" name="Group 63"/>
            <p:cNvGrpSpPr/>
            <p:nvPr/>
          </p:nvGrpSpPr>
          <p:grpSpPr>
            <a:xfrm>
              <a:off x="5604610" y="-39152"/>
              <a:ext cx="1059974" cy="771096"/>
              <a:chOff x="821141" y="272958"/>
              <a:chExt cx="1059974" cy="771096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6700562" y="-17059"/>
              <a:ext cx="1059974" cy="771096"/>
              <a:chOff x="821141" y="272958"/>
              <a:chExt cx="1059974" cy="771096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6" name="Group 75"/>
            <p:cNvGrpSpPr/>
            <p:nvPr/>
          </p:nvGrpSpPr>
          <p:grpSpPr>
            <a:xfrm>
              <a:off x="7802905" y="-23716"/>
              <a:ext cx="1059974" cy="771096"/>
              <a:chOff x="821141" y="272958"/>
              <a:chExt cx="1059974" cy="771096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1052015" y="272958"/>
                <a:ext cx="525437" cy="4094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821141" y="429906"/>
                <a:ext cx="1059974" cy="614148"/>
                <a:chOff x="807493" y="442245"/>
                <a:chExt cx="1059974" cy="614148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807493" y="466299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029268" y="646961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342030" y="442245"/>
                  <a:ext cx="525437" cy="4094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055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0221 -0.144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00143 0.20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86402" y="1861646"/>
            <a:ext cx="5351930" cy="13850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4"/>
          <p:cNvSpPr txBox="1"/>
          <p:nvPr/>
        </p:nvSpPr>
        <p:spPr>
          <a:xfrm>
            <a:off x="1364836" y="180015"/>
            <a:ext cx="578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22" y="2062228"/>
            <a:ext cx="1180778" cy="885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96" y="2047772"/>
            <a:ext cx="1180778" cy="885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00" y="2068425"/>
            <a:ext cx="1180778" cy="885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245" y="2016918"/>
            <a:ext cx="1180778" cy="8855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317968" y="618793"/>
            <a:ext cx="1653988" cy="959367"/>
            <a:chOff x="8577943" y="3166655"/>
            <a:chExt cx="1653988" cy="959367"/>
          </a:xfrm>
        </p:grpSpPr>
        <p:sp>
          <p:nvSpPr>
            <p:cNvPr id="13" name="Oval Callout 12"/>
            <p:cNvSpPr/>
            <p:nvPr/>
          </p:nvSpPr>
          <p:spPr>
            <a:xfrm>
              <a:off x="8577943" y="3166655"/>
              <a:ext cx="1653988" cy="959367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8955741" y="3270694"/>
              <a:ext cx="1075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৫টি</a:t>
              </a:r>
              <a:endParaRPr lang="en-US" sz="4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18"/>
          <p:cNvSpPr txBox="1"/>
          <p:nvPr/>
        </p:nvSpPr>
        <p:spPr>
          <a:xfrm>
            <a:off x="1400992" y="980096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কয়টা প্রজাপতি আছে?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13176581">
            <a:off x="3865302" y="3095167"/>
            <a:ext cx="1532965" cy="956921"/>
            <a:chOff x="3962519" y="6724603"/>
            <a:chExt cx="1532965" cy="956921"/>
          </a:xfrm>
        </p:grpSpPr>
        <p:sp>
          <p:nvSpPr>
            <p:cNvPr id="11" name="Oval Callout 10"/>
            <p:cNvSpPr/>
            <p:nvPr/>
          </p:nvSpPr>
          <p:spPr>
            <a:xfrm>
              <a:off x="3962519" y="6794018"/>
              <a:ext cx="1532965" cy="887506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dirty="0" smtClean="0"/>
                <a:t>৩</a:t>
              </a:r>
              <a:endParaRPr lang="en-US" dirty="0"/>
            </a:p>
          </p:txBody>
        </p:sp>
        <p:sp>
          <p:nvSpPr>
            <p:cNvPr id="12" name="TextBox 20"/>
            <p:cNvSpPr txBox="1"/>
            <p:nvPr/>
          </p:nvSpPr>
          <p:spPr>
            <a:xfrm rot="8423419">
              <a:off x="4086017" y="6724603"/>
              <a:ext cx="9009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৩টি</a:t>
              </a:r>
              <a:endParaRPr lang="en-US" sz="4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81" y="2151232"/>
            <a:ext cx="1180778" cy="885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" y="5588897"/>
            <a:ext cx="12192000" cy="13096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80802" y="4040906"/>
            <a:ext cx="8284017" cy="1520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5 -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65711" y="5027512"/>
            <a:ext cx="6114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পাঁচ বিয়োগ দুই সমান তিন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7081" y="1450189"/>
            <a:ext cx="2018038" cy="54203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5177" y="1437645"/>
            <a:ext cx="2018038" cy="54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0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781" y="0"/>
            <a:ext cx="5135599" cy="66669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6147">
            <a:off x="8715352" y="2021257"/>
            <a:ext cx="857250" cy="742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68" y="1203253"/>
            <a:ext cx="857250" cy="74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456" y="800431"/>
            <a:ext cx="857250" cy="74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2365">
            <a:off x="7820046" y="2425127"/>
            <a:ext cx="857250" cy="742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133" y="573755"/>
            <a:ext cx="857250" cy="742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6147">
            <a:off x="10105165" y="1801471"/>
            <a:ext cx="857250" cy="742950"/>
          </a:xfrm>
          <a:prstGeom prst="rect">
            <a:avLst/>
          </a:prstGeom>
        </p:spPr>
      </p:pic>
      <p:sp>
        <p:nvSpPr>
          <p:cNvPr id="8" name="TextBox 13"/>
          <p:cNvSpPr txBox="1"/>
          <p:nvPr/>
        </p:nvSpPr>
        <p:spPr>
          <a:xfrm>
            <a:off x="595912" y="239374"/>
            <a:ext cx="359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কয়টা পাখি আছে?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4154024" y="223321"/>
            <a:ext cx="2017059" cy="678436"/>
          </a:xfrm>
          <a:prstGeom prst="flowChartPrepa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15"/>
          <p:cNvSpPr txBox="1"/>
          <p:nvPr/>
        </p:nvSpPr>
        <p:spPr>
          <a:xfrm>
            <a:off x="4574644" y="168343"/>
            <a:ext cx="142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৬টি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797584" y="1113743"/>
            <a:ext cx="3590365" cy="665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পাখি উড়ে গেছে?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215518" y="1354661"/>
            <a:ext cx="1259752" cy="63077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8"/>
          <p:cNvSpPr txBox="1"/>
          <p:nvPr/>
        </p:nvSpPr>
        <p:spPr>
          <a:xfrm>
            <a:off x="4506671" y="1381067"/>
            <a:ext cx="92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797584" y="2446320"/>
            <a:ext cx="285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পাখি আছে?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3616892" y="2226352"/>
            <a:ext cx="2017059" cy="1142128"/>
          </a:xfrm>
          <a:prstGeom prst="flowChartDecisi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21"/>
          <p:cNvSpPr txBox="1"/>
          <p:nvPr/>
        </p:nvSpPr>
        <p:spPr>
          <a:xfrm>
            <a:off x="4244915" y="2444850"/>
            <a:ext cx="825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9419"/>
            <a:ext cx="12192000" cy="90751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66163" y="3799347"/>
            <a:ext cx="4811227" cy="1520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8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4" grpId="0"/>
      <p:bldP spid="16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2841" y="773206"/>
            <a:ext cx="4840941" cy="10892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15"/>
          <p:cNvSpPr txBox="1"/>
          <p:nvPr/>
        </p:nvSpPr>
        <p:spPr>
          <a:xfrm>
            <a:off x="1651747" y="2278840"/>
            <a:ext cx="285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ফুল আছে?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502520" y="2400300"/>
            <a:ext cx="1331261" cy="71269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8"/>
          <p:cNvSpPr txBox="1"/>
          <p:nvPr/>
        </p:nvSpPr>
        <p:spPr>
          <a:xfrm>
            <a:off x="4811802" y="2466663"/>
            <a:ext cx="94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096000" y="896237"/>
            <a:ext cx="1317811" cy="894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21"/>
          <p:cNvSpPr txBox="1"/>
          <p:nvPr/>
        </p:nvSpPr>
        <p:spPr>
          <a:xfrm>
            <a:off x="818029" y="4081184"/>
            <a:ext cx="368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ফুল চলে গেলো?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4502520" y="4081184"/>
            <a:ext cx="1532968" cy="83371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TextBox 23"/>
          <p:cNvSpPr txBox="1"/>
          <p:nvPr/>
        </p:nvSpPr>
        <p:spPr>
          <a:xfrm>
            <a:off x="4784902" y="4145459"/>
            <a:ext cx="1021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992841" y="5304865"/>
            <a:ext cx="2985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 ফুল আছে?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4502520" y="5304864"/>
            <a:ext cx="1438839" cy="90095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Box 26"/>
          <p:cNvSpPr txBox="1"/>
          <p:nvPr/>
        </p:nvSpPr>
        <p:spPr>
          <a:xfrm>
            <a:off x="4811802" y="5393315"/>
            <a:ext cx="726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86" y="1035034"/>
            <a:ext cx="670505" cy="7020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06" y="1010234"/>
            <a:ext cx="670505" cy="7020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72" y="1010234"/>
            <a:ext cx="670505" cy="7020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" y="992327"/>
            <a:ext cx="670505" cy="7020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04" y="982680"/>
            <a:ext cx="670505" cy="702049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8527676" y="804583"/>
            <a:ext cx="2998695" cy="1015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08130" y="3385300"/>
            <a:ext cx="4811227" cy="1520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7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01018 L 0.475 -0.0101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45664 0.0016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2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73 -0.00394 L 0.45273 -0.003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  <p:bldP spid="15" grpId="0"/>
      <p:bldP spid="17" grpId="0"/>
      <p:bldP spid="18" grpId="0"/>
      <p:bldP spid="20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10" y="843439"/>
            <a:ext cx="4772428" cy="505458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 rot="16200000">
            <a:off x="-190855" y="56857"/>
            <a:ext cx="1936872" cy="1555161"/>
            <a:chOff x="10294196" y="-19291"/>
            <a:chExt cx="1936872" cy="1555161"/>
          </a:xfrm>
        </p:grpSpPr>
        <p:grpSp>
          <p:nvGrpSpPr>
            <p:cNvPr id="18" name="Group 17"/>
            <p:cNvGrpSpPr/>
            <p:nvPr/>
          </p:nvGrpSpPr>
          <p:grpSpPr>
            <a:xfrm>
              <a:off x="10294196" y="-19291"/>
              <a:ext cx="1924334" cy="1008141"/>
              <a:chOff x="10267666" y="0"/>
              <a:chExt cx="1924334" cy="1008141"/>
            </a:xfrm>
          </p:grpSpPr>
          <p:sp>
            <p:nvSpPr>
              <p:cNvPr id="8" name="24-Point Star 7"/>
              <p:cNvSpPr/>
              <p:nvPr/>
            </p:nvSpPr>
            <p:spPr>
              <a:xfrm>
                <a:off x="10267666" y="43699"/>
                <a:ext cx="614149" cy="504967"/>
              </a:xfrm>
              <a:prstGeom prst="star2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24-Point Star 13"/>
              <p:cNvSpPr/>
              <p:nvPr/>
            </p:nvSpPr>
            <p:spPr>
              <a:xfrm>
                <a:off x="11577851" y="503174"/>
                <a:ext cx="614149" cy="504967"/>
              </a:xfrm>
              <a:prstGeom prst="star2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24-Point Star 14"/>
              <p:cNvSpPr/>
              <p:nvPr/>
            </p:nvSpPr>
            <p:spPr>
              <a:xfrm>
                <a:off x="10922758" y="43698"/>
                <a:ext cx="614149" cy="504967"/>
              </a:xfrm>
              <a:prstGeom prst="star2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24-Point Star 15"/>
              <p:cNvSpPr/>
              <p:nvPr/>
            </p:nvSpPr>
            <p:spPr>
              <a:xfrm>
                <a:off x="11523260" y="0"/>
                <a:ext cx="614149" cy="504967"/>
              </a:xfrm>
              <a:prstGeom prst="star2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24-Point Star 16"/>
            <p:cNvSpPr/>
            <p:nvPr/>
          </p:nvSpPr>
          <p:spPr>
            <a:xfrm>
              <a:off x="11616919" y="1030903"/>
              <a:ext cx="614149" cy="504967"/>
            </a:xfrm>
            <a:prstGeom prst="star2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73383" y="-60332"/>
            <a:ext cx="1936872" cy="1555161"/>
            <a:chOff x="10294196" y="-19291"/>
            <a:chExt cx="1936872" cy="1555161"/>
          </a:xfrm>
        </p:grpSpPr>
        <p:grpSp>
          <p:nvGrpSpPr>
            <p:cNvPr id="21" name="Group 20"/>
            <p:cNvGrpSpPr/>
            <p:nvPr/>
          </p:nvGrpSpPr>
          <p:grpSpPr>
            <a:xfrm>
              <a:off x="10294196" y="-19291"/>
              <a:ext cx="1924334" cy="1008141"/>
              <a:chOff x="10267666" y="0"/>
              <a:chExt cx="1924334" cy="1008141"/>
            </a:xfrm>
          </p:grpSpPr>
          <p:sp>
            <p:nvSpPr>
              <p:cNvPr id="23" name="24-Point Star 22"/>
              <p:cNvSpPr/>
              <p:nvPr/>
            </p:nvSpPr>
            <p:spPr>
              <a:xfrm>
                <a:off x="10267666" y="43699"/>
                <a:ext cx="614149" cy="504967"/>
              </a:xfrm>
              <a:prstGeom prst="star2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24-Point Star 23"/>
              <p:cNvSpPr/>
              <p:nvPr/>
            </p:nvSpPr>
            <p:spPr>
              <a:xfrm>
                <a:off x="11577851" y="503174"/>
                <a:ext cx="614149" cy="504967"/>
              </a:xfrm>
              <a:prstGeom prst="star2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24-Point Star 24"/>
              <p:cNvSpPr/>
              <p:nvPr/>
            </p:nvSpPr>
            <p:spPr>
              <a:xfrm>
                <a:off x="10922758" y="43698"/>
                <a:ext cx="614149" cy="504967"/>
              </a:xfrm>
              <a:prstGeom prst="star2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24-Point Star 25"/>
              <p:cNvSpPr/>
              <p:nvPr/>
            </p:nvSpPr>
            <p:spPr>
              <a:xfrm>
                <a:off x="11523260" y="0"/>
                <a:ext cx="614149" cy="504967"/>
              </a:xfrm>
              <a:prstGeom prst="star2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24-Point Star 21"/>
            <p:cNvSpPr/>
            <p:nvPr/>
          </p:nvSpPr>
          <p:spPr>
            <a:xfrm>
              <a:off x="11616919" y="1030903"/>
              <a:ext cx="614149" cy="504967"/>
            </a:xfrm>
            <a:prstGeom prst="star2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1596105" y="142682"/>
            <a:ext cx="485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কয়টি আম আছে?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192922" y="-3763"/>
            <a:ext cx="1120140" cy="754380"/>
            <a:chOff x="2708910" y="2480310"/>
            <a:chExt cx="1120140" cy="754380"/>
          </a:xfrm>
        </p:grpSpPr>
        <p:sp>
          <p:nvSpPr>
            <p:cNvPr id="43" name="Oval Callout 42"/>
            <p:cNvSpPr/>
            <p:nvPr/>
          </p:nvSpPr>
          <p:spPr>
            <a:xfrm>
              <a:off x="2708910" y="2480310"/>
              <a:ext cx="1120140" cy="754380"/>
            </a:xfrm>
            <a:prstGeom prst="wedgeEllipseCallou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TextBox 20"/>
            <p:cNvSpPr txBox="1"/>
            <p:nvPr/>
          </p:nvSpPr>
          <p:spPr>
            <a:xfrm>
              <a:off x="2939912" y="2588359"/>
              <a:ext cx="871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৭টি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extBox 23"/>
          <p:cNvSpPr txBox="1"/>
          <p:nvPr/>
        </p:nvSpPr>
        <p:spPr>
          <a:xfrm>
            <a:off x="575783" y="1692775"/>
            <a:ext cx="453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 কয়টি আম পরে আছে?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rot="16200000">
            <a:off x="5784411" y="5360949"/>
            <a:ext cx="1152939" cy="848828"/>
            <a:chOff x="3760905" y="4007859"/>
            <a:chExt cx="1152939" cy="848828"/>
          </a:xfrm>
        </p:grpSpPr>
        <p:sp>
          <p:nvSpPr>
            <p:cNvPr id="41" name="Oval Callout 40"/>
            <p:cNvSpPr/>
            <p:nvPr/>
          </p:nvSpPr>
          <p:spPr>
            <a:xfrm>
              <a:off x="3760905" y="4007859"/>
              <a:ext cx="1152939" cy="821635"/>
            </a:xfrm>
            <a:prstGeom prst="wedgeEllipseCallou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TextBox 25"/>
            <p:cNvSpPr txBox="1"/>
            <p:nvPr/>
          </p:nvSpPr>
          <p:spPr>
            <a:xfrm rot="5316355">
              <a:off x="3981361" y="4116078"/>
              <a:ext cx="834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২টি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7" name="TextBox 27"/>
          <p:cNvSpPr txBox="1"/>
          <p:nvPr/>
        </p:nvSpPr>
        <p:spPr>
          <a:xfrm>
            <a:off x="380285" y="3415381"/>
            <a:ext cx="486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 কয়টি আম রইলো?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 rot="16200000">
            <a:off x="5020374" y="2075159"/>
            <a:ext cx="1422757" cy="1368503"/>
            <a:chOff x="6003710" y="5590095"/>
            <a:chExt cx="1312296" cy="1026531"/>
          </a:xfrm>
        </p:grpSpPr>
        <p:sp>
          <p:nvSpPr>
            <p:cNvPr id="39" name="Oval Callout 38"/>
            <p:cNvSpPr/>
            <p:nvPr/>
          </p:nvSpPr>
          <p:spPr>
            <a:xfrm rot="21426498">
              <a:off x="6003710" y="5590095"/>
              <a:ext cx="1312296" cy="834887"/>
            </a:xfrm>
            <a:prstGeom prst="wedgeEllipseCallou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TextBox 29"/>
            <p:cNvSpPr txBox="1"/>
            <p:nvPr/>
          </p:nvSpPr>
          <p:spPr>
            <a:xfrm rot="5400000">
              <a:off x="6113489" y="5753020"/>
              <a:ext cx="888782" cy="83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৫টি</a:t>
              </a:r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21" y="2415643"/>
            <a:ext cx="807167" cy="95508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805" y="2542870"/>
            <a:ext cx="807167" cy="95508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384" y="1372962"/>
            <a:ext cx="807167" cy="95508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10" y="3584168"/>
            <a:ext cx="807167" cy="95508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368" y="1850506"/>
            <a:ext cx="807167" cy="95508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86" y="2995679"/>
            <a:ext cx="807167" cy="95508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873" y="2880708"/>
            <a:ext cx="807167" cy="955087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380285" y="4841515"/>
            <a:ext cx="4811227" cy="1520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  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00026 0.331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/>
      <p:bldP spid="37" grpId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5343" y="23357"/>
            <a:ext cx="2558350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" y="4336354"/>
            <a:ext cx="12192000" cy="252584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0810584" y="71017"/>
            <a:ext cx="1381416" cy="862930"/>
            <a:chOff x="10810584" y="12612"/>
            <a:chExt cx="1381416" cy="862930"/>
          </a:xfrm>
        </p:grpSpPr>
        <p:grpSp>
          <p:nvGrpSpPr>
            <p:cNvPr id="24" name="Group 23"/>
            <p:cNvGrpSpPr/>
            <p:nvPr/>
          </p:nvGrpSpPr>
          <p:grpSpPr>
            <a:xfrm rot="16200000">
              <a:off x="11135648" y="-312452"/>
              <a:ext cx="731288" cy="1381416"/>
              <a:chOff x="9976920" y="16980"/>
              <a:chExt cx="731288" cy="1381416"/>
            </a:xfrm>
          </p:grpSpPr>
          <p:sp>
            <p:nvSpPr>
              <p:cNvPr id="22" name="Flowchart: Collate 21"/>
              <p:cNvSpPr/>
              <p:nvPr/>
            </p:nvSpPr>
            <p:spPr>
              <a:xfrm rot="5400000">
                <a:off x="9904631" y="301261"/>
                <a:ext cx="875865" cy="731288"/>
              </a:xfrm>
              <a:prstGeom prst="flowChartCol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294203" y="16980"/>
                <a:ext cx="45719" cy="13814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16200000">
              <a:off x="11135648" y="-180810"/>
              <a:ext cx="731288" cy="1381416"/>
              <a:chOff x="9976920" y="16980"/>
              <a:chExt cx="731288" cy="1381416"/>
            </a:xfrm>
          </p:grpSpPr>
          <p:sp>
            <p:nvSpPr>
              <p:cNvPr id="26" name="Flowchart: Collate 25"/>
              <p:cNvSpPr/>
              <p:nvPr/>
            </p:nvSpPr>
            <p:spPr>
              <a:xfrm rot="5400000">
                <a:off x="9904631" y="301261"/>
                <a:ext cx="875865" cy="731288"/>
              </a:xfrm>
              <a:prstGeom prst="flowChartCol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0294203" y="16980"/>
                <a:ext cx="45719" cy="13814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815" y="-7621"/>
            <a:ext cx="1385609" cy="1023780"/>
            <a:chOff x="-116847" y="18425"/>
            <a:chExt cx="1385609" cy="1023780"/>
          </a:xfrm>
        </p:grpSpPr>
        <p:grpSp>
          <p:nvGrpSpPr>
            <p:cNvPr id="28" name="Group 27"/>
            <p:cNvGrpSpPr/>
            <p:nvPr/>
          </p:nvGrpSpPr>
          <p:grpSpPr>
            <a:xfrm rot="16200000">
              <a:off x="212410" y="-14147"/>
              <a:ext cx="731288" cy="1381416"/>
              <a:chOff x="9976920" y="16980"/>
              <a:chExt cx="731288" cy="1381416"/>
            </a:xfrm>
          </p:grpSpPr>
          <p:sp>
            <p:nvSpPr>
              <p:cNvPr id="29" name="Flowchart: Collate 28"/>
              <p:cNvSpPr/>
              <p:nvPr/>
            </p:nvSpPr>
            <p:spPr>
              <a:xfrm rot="5400000">
                <a:off x="9904631" y="301261"/>
                <a:ext cx="875865" cy="731288"/>
              </a:xfrm>
              <a:prstGeom prst="flowChartCol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0294203" y="16980"/>
                <a:ext cx="45719" cy="13814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16200000">
              <a:off x="208217" y="-306639"/>
              <a:ext cx="731288" cy="1381416"/>
              <a:chOff x="9976920" y="16980"/>
              <a:chExt cx="731288" cy="1381416"/>
            </a:xfrm>
          </p:grpSpPr>
          <p:sp>
            <p:nvSpPr>
              <p:cNvPr id="32" name="Flowchart: Collate 31"/>
              <p:cNvSpPr/>
              <p:nvPr/>
            </p:nvSpPr>
            <p:spPr>
              <a:xfrm rot="5400000">
                <a:off x="9904631" y="301261"/>
                <a:ext cx="875865" cy="731288"/>
              </a:xfrm>
              <a:prstGeom prst="flowChartCol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0294203" y="16980"/>
                <a:ext cx="45719" cy="13814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TextBox 2"/>
          <p:cNvSpPr txBox="1"/>
          <p:nvPr/>
        </p:nvSpPr>
        <p:spPr>
          <a:xfrm>
            <a:off x="698995" y="2257870"/>
            <a:ext cx="4397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– ৩ =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216112" y="10706"/>
            <a:ext cx="4069080" cy="116586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TextBox 6"/>
          <p:cNvSpPr txBox="1"/>
          <p:nvPr/>
        </p:nvSpPr>
        <p:spPr>
          <a:xfrm>
            <a:off x="1382232" y="1324727"/>
            <a:ext cx="3209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 দল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7"/>
          <p:cNvSpPr txBox="1"/>
          <p:nvPr/>
        </p:nvSpPr>
        <p:spPr>
          <a:xfrm>
            <a:off x="8185198" y="1663217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দল 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7675017" y="2077859"/>
            <a:ext cx="3966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– ২ = </a:t>
            </a:r>
            <a:endParaRPr lang="en-US" sz="8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2"/>
          <p:cNvSpPr txBox="1"/>
          <p:nvPr/>
        </p:nvSpPr>
        <p:spPr>
          <a:xfrm>
            <a:off x="475000" y="3226868"/>
            <a:ext cx="4397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৪  =</a:t>
            </a:r>
          </a:p>
        </p:txBody>
      </p:sp>
      <p:sp>
        <p:nvSpPr>
          <p:cNvPr id="42" name="TextBox 2"/>
          <p:cNvSpPr txBox="1"/>
          <p:nvPr/>
        </p:nvSpPr>
        <p:spPr>
          <a:xfrm>
            <a:off x="7411587" y="3212838"/>
            <a:ext cx="4397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– ৩ =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644538" y="3464631"/>
            <a:ext cx="766449" cy="1015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683574" y="2349260"/>
            <a:ext cx="766449" cy="1015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056781" y="2416986"/>
            <a:ext cx="799231" cy="1015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040095" y="3477949"/>
            <a:ext cx="766449" cy="1015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/>
      <p:bldP spid="40" grpId="0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857693" y="595826"/>
            <a:ext cx="2934576" cy="1107996"/>
          </a:xfrm>
          <a:prstGeom prst="doubleWav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4"/>
          <p:cNvSpPr txBox="1"/>
          <p:nvPr/>
        </p:nvSpPr>
        <p:spPr>
          <a:xfrm>
            <a:off x="3992217" y="595826"/>
            <a:ext cx="3375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3152525" y="1956896"/>
            <a:ext cx="7005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– ১ = </a:t>
            </a:r>
          </a:p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– ২ = </a:t>
            </a:r>
          </a:p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২ =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5" y="4332156"/>
            <a:ext cx="12192000" cy="252584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92589" y="3712423"/>
            <a:ext cx="799231" cy="1015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92591" y="1909360"/>
            <a:ext cx="799231" cy="1015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92590" y="2840565"/>
            <a:ext cx="799231" cy="1015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7081" y="1450189"/>
            <a:ext cx="2018038" cy="5420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469" y="1450189"/>
            <a:ext cx="2018038" cy="54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4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03260" y="1383919"/>
            <a:ext cx="3985146" cy="19925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17476" y="1896370"/>
            <a:ext cx="27517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2156"/>
            <a:ext cx="12192000" cy="2525844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3985146" y="354842"/>
            <a:ext cx="3821373" cy="1029077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E9EDE2A6-5A33-4B1B-9BEB-6EEB6C5C1E24}"/>
              </a:ext>
            </a:extLst>
          </p:cNvPr>
          <p:cNvSpPr txBox="1"/>
          <p:nvPr/>
        </p:nvSpPr>
        <p:spPr>
          <a:xfrm>
            <a:off x="1638564" y="4051626"/>
            <a:ext cx="8709523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এর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41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7235" y="1355090"/>
            <a:ext cx="2018038" cy="5420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352" y="1450188"/>
            <a:ext cx="2018038" cy="54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8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21" y="2005379"/>
            <a:ext cx="5854614" cy="4162355"/>
          </a:xfrm>
          <a:prstGeom prst="rect">
            <a:avLst/>
          </a:prstGeom>
        </p:spPr>
      </p:pic>
      <p:sp>
        <p:nvSpPr>
          <p:cNvPr id="2" name="Double Wave 1"/>
          <p:cNvSpPr/>
          <p:nvPr/>
        </p:nvSpPr>
        <p:spPr>
          <a:xfrm>
            <a:off x="1996457" y="324292"/>
            <a:ext cx="7816945" cy="1681087"/>
          </a:xfrm>
          <a:prstGeom prst="doubleWave">
            <a:avLst>
              <a:gd name="adj1" fmla="val 12500"/>
              <a:gd name="adj2" fmla="val 106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9900" b="1" i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9900" b="1" i="1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2158"/>
            <a:ext cx="12192000" cy="25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967335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6BCC4F82-8EB4-4540-A088-AB3FAC2A8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76" y="691309"/>
            <a:ext cx="8531614" cy="63987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4536" y="1628247"/>
            <a:ext cx="6687403" cy="3616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895"/>
            <a:ext cx="12192000" cy="252584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405265" y="701502"/>
            <a:ext cx="786735" cy="3576495"/>
            <a:chOff x="10707567" y="235424"/>
            <a:chExt cx="786735" cy="3576495"/>
          </a:xfrm>
        </p:grpSpPr>
        <p:grpSp>
          <p:nvGrpSpPr>
            <p:cNvPr id="13" name="Group 12"/>
            <p:cNvGrpSpPr/>
            <p:nvPr/>
          </p:nvGrpSpPr>
          <p:grpSpPr>
            <a:xfrm>
              <a:off x="10707567" y="235424"/>
              <a:ext cx="736979" cy="3193576"/>
              <a:chOff x="10713493" y="232012"/>
              <a:chExt cx="736979" cy="3193576"/>
            </a:xfrm>
          </p:grpSpPr>
          <p:sp>
            <p:nvSpPr>
              <p:cNvPr id="10" name="Flowchart: Connector 9"/>
              <p:cNvSpPr/>
              <p:nvPr/>
            </p:nvSpPr>
            <p:spPr>
              <a:xfrm>
                <a:off x="10713493" y="232012"/>
                <a:ext cx="736979" cy="59898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013743" y="830997"/>
                <a:ext cx="177421" cy="25945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lowchart: Connector 11"/>
            <p:cNvSpPr/>
            <p:nvPr/>
          </p:nvSpPr>
          <p:spPr>
            <a:xfrm>
              <a:off x="10757323" y="3212934"/>
              <a:ext cx="736979" cy="598985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128010" y="763136"/>
            <a:ext cx="786735" cy="3576495"/>
            <a:chOff x="10707567" y="235424"/>
            <a:chExt cx="786735" cy="3576495"/>
          </a:xfrm>
        </p:grpSpPr>
        <p:grpSp>
          <p:nvGrpSpPr>
            <p:cNvPr id="16" name="Group 15"/>
            <p:cNvGrpSpPr/>
            <p:nvPr/>
          </p:nvGrpSpPr>
          <p:grpSpPr>
            <a:xfrm>
              <a:off x="10707567" y="235424"/>
              <a:ext cx="736979" cy="3193576"/>
              <a:chOff x="10713493" y="232012"/>
              <a:chExt cx="736979" cy="3193576"/>
            </a:xfrm>
          </p:grpSpPr>
          <p:sp>
            <p:nvSpPr>
              <p:cNvPr id="18" name="Flowchart: Connector 17"/>
              <p:cNvSpPr/>
              <p:nvPr/>
            </p:nvSpPr>
            <p:spPr>
              <a:xfrm>
                <a:off x="10713493" y="232012"/>
                <a:ext cx="736979" cy="59898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013743" y="830997"/>
                <a:ext cx="177421" cy="25945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lowchart: Connector 16"/>
            <p:cNvSpPr/>
            <p:nvPr/>
          </p:nvSpPr>
          <p:spPr>
            <a:xfrm>
              <a:off x="10757323" y="3212934"/>
              <a:ext cx="736979" cy="598985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9952755" y="-1322620"/>
            <a:ext cx="786735" cy="3576495"/>
            <a:chOff x="10707567" y="235424"/>
            <a:chExt cx="786735" cy="3576495"/>
          </a:xfrm>
        </p:grpSpPr>
        <p:grpSp>
          <p:nvGrpSpPr>
            <p:cNvPr id="21" name="Group 20"/>
            <p:cNvGrpSpPr/>
            <p:nvPr/>
          </p:nvGrpSpPr>
          <p:grpSpPr>
            <a:xfrm>
              <a:off x="10707567" y="235424"/>
              <a:ext cx="736979" cy="3193576"/>
              <a:chOff x="10713493" y="232012"/>
              <a:chExt cx="736979" cy="3193576"/>
            </a:xfrm>
          </p:grpSpPr>
          <p:sp>
            <p:nvSpPr>
              <p:cNvPr id="23" name="Flowchart: Connector 22"/>
              <p:cNvSpPr/>
              <p:nvPr/>
            </p:nvSpPr>
            <p:spPr>
              <a:xfrm>
                <a:off x="10713493" y="232012"/>
                <a:ext cx="736979" cy="59898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013743" y="830997"/>
                <a:ext cx="177421" cy="25945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lowchart: Connector 21"/>
            <p:cNvSpPr/>
            <p:nvPr/>
          </p:nvSpPr>
          <p:spPr>
            <a:xfrm>
              <a:off x="10757323" y="3212934"/>
              <a:ext cx="736979" cy="598985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 rot="16200000">
            <a:off x="1394880" y="-1368723"/>
            <a:ext cx="786735" cy="3576495"/>
            <a:chOff x="10707567" y="235424"/>
            <a:chExt cx="786735" cy="3576495"/>
          </a:xfrm>
        </p:grpSpPr>
        <p:grpSp>
          <p:nvGrpSpPr>
            <p:cNvPr id="26" name="Group 25"/>
            <p:cNvGrpSpPr/>
            <p:nvPr/>
          </p:nvGrpSpPr>
          <p:grpSpPr>
            <a:xfrm>
              <a:off x="10707567" y="235424"/>
              <a:ext cx="736979" cy="3193576"/>
              <a:chOff x="10713493" y="232012"/>
              <a:chExt cx="736979" cy="3193576"/>
            </a:xfrm>
          </p:grpSpPr>
          <p:sp>
            <p:nvSpPr>
              <p:cNvPr id="28" name="Flowchart: Connector 27"/>
              <p:cNvSpPr/>
              <p:nvPr/>
            </p:nvSpPr>
            <p:spPr>
              <a:xfrm>
                <a:off x="10713493" y="232012"/>
                <a:ext cx="736979" cy="59898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013743" y="830997"/>
                <a:ext cx="177421" cy="25945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Flowchart: Connector 26"/>
            <p:cNvSpPr/>
            <p:nvPr/>
          </p:nvSpPr>
          <p:spPr>
            <a:xfrm>
              <a:off x="10757323" y="3212934"/>
              <a:ext cx="736979" cy="598985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311557" y="446964"/>
            <a:ext cx="3505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14" y="1618010"/>
            <a:ext cx="3261602" cy="38334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2" name="Rectangle 31"/>
          <p:cNvSpPr/>
          <p:nvPr/>
        </p:nvSpPr>
        <p:spPr>
          <a:xfrm>
            <a:off x="2406709" y="1618010"/>
            <a:ext cx="6778078" cy="3785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শ্রেনিঃ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শিরোনামঃ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বিয়োগের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(১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১০ )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25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5400000">
            <a:off x="-514854" y="1653342"/>
            <a:ext cx="6347127" cy="4134670"/>
            <a:chOff x="-121602" y="1593810"/>
            <a:chExt cx="9218921" cy="3914048"/>
          </a:xfrm>
        </p:grpSpPr>
        <p:grpSp>
          <p:nvGrpSpPr>
            <p:cNvPr id="3" name="Group 2"/>
            <p:cNvGrpSpPr/>
            <p:nvPr/>
          </p:nvGrpSpPr>
          <p:grpSpPr>
            <a:xfrm>
              <a:off x="-121602" y="1593810"/>
              <a:ext cx="9218921" cy="3914048"/>
              <a:chOff x="-121602" y="1746210"/>
              <a:chExt cx="9218921" cy="391404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46682" y="1746210"/>
                <a:ext cx="9144001" cy="3914048"/>
                <a:chOff x="-46682" y="1915349"/>
                <a:chExt cx="9144001" cy="3914048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-46682" y="1915349"/>
                  <a:ext cx="9144001" cy="3914048"/>
                  <a:chOff x="-14837" y="1898610"/>
                  <a:chExt cx="9144001" cy="3914048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-14837" y="1898610"/>
                    <a:ext cx="9144001" cy="3914048"/>
                    <a:chOff x="-46682" y="1593810"/>
                    <a:chExt cx="9144001" cy="3914048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-46682" y="1593810"/>
                      <a:ext cx="9144001" cy="3914048"/>
                      <a:chOff x="-46682" y="1517610"/>
                      <a:chExt cx="9144001" cy="3914048"/>
                    </a:xfrm>
                  </p:grpSpPr>
                  <p:sp>
                    <p:nvSpPr>
                      <p:cNvPr id="13" name="Rectangle 12"/>
                      <p:cNvSpPr/>
                      <p:nvPr/>
                    </p:nvSpPr>
                    <p:spPr>
                      <a:xfrm>
                        <a:off x="-46682" y="1545458"/>
                        <a:ext cx="9144000" cy="3886200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Rectangle 13"/>
                      <p:cNvSpPr/>
                      <p:nvPr/>
                    </p:nvSpPr>
                    <p:spPr>
                      <a:xfrm>
                        <a:off x="8106719" y="1517610"/>
                        <a:ext cx="990600" cy="3850943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2" name="Curved Right Arrow 11"/>
                    <p:cNvSpPr/>
                    <p:nvPr/>
                  </p:nvSpPr>
                  <p:spPr>
                    <a:xfrm rot="5400000">
                      <a:off x="8458200" y="1905000"/>
                      <a:ext cx="381000" cy="533400"/>
                    </a:xfrm>
                    <a:prstGeom prst="curved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0" name="Frame 9"/>
                  <p:cNvSpPr/>
                  <p:nvPr/>
                </p:nvSpPr>
                <p:spPr>
                  <a:xfrm>
                    <a:off x="8467867" y="5257800"/>
                    <a:ext cx="425355" cy="304800"/>
                  </a:xfrm>
                  <a:prstGeom prst="frame">
                    <a:avLst/>
                  </a:prstGeom>
                </p:spPr>
                <p:style>
                  <a:lnRef idx="1">
                    <a:schemeClr val="dk1"/>
                  </a:lnRef>
                  <a:fillRef idx="3">
                    <a:schemeClr val="dk1"/>
                  </a:fillRef>
                  <a:effectRef idx="2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" name="Down Arrow 7"/>
                <p:cNvSpPr/>
                <p:nvPr/>
              </p:nvSpPr>
              <p:spPr>
                <a:xfrm rot="5400000">
                  <a:off x="8327977" y="3826739"/>
                  <a:ext cx="533400" cy="304800"/>
                </a:xfrm>
                <a:prstGeom prst="downArrow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Oval 5"/>
              <p:cNvSpPr/>
              <p:nvPr/>
            </p:nvSpPr>
            <p:spPr>
              <a:xfrm>
                <a:off x="-121602" y="1763838"/>
                <a:ext cx="700402" cy="3850943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lowchart: Summing Junction 3"/>
            <p:cNvSpPr/>
            <p:nvPr/>
          </p:nvSpPr>
          <p:spPr>
            <a:xfrm>
              <a:off x="114300" y="2057400"/>
              <a:ext cx="228600" cy="304800"/>
            </a:xfrm>
            <a:prstGeom prst="flowChartSummingJuncti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35370" y="524647"/>
            <a:ext cx="479946" cy="4350224"/>
            <a:chOff x="11085507" y="559558"/>
            <a:chExt cx="479946" cy="4350224"/>
          </a:xfrm>
        </p:grpSpPr>
        <p:grpSp>
          <p:nvGrpSpPr>
            <p:cNvPr id="22" name="Group 21"/>
            <p:cNvGrpSpPr/>
            <p:nvPr/>
          </p:nvGrpSpPr>
          <p:grpSpPr>
            <a:xfrm>
              <a:off x="11085507" y="559558"/>
              <a:ext cx="479946" cy="4350224"/>
              <a:chOff x="11085507" y="559558"/>
              <a:chExt cx="479946" cy="4350224"/>
            </a:xfrm>
          </p:grpSpPr>
          <p:sp>
            <p:nvSpPr>
              <p:cNvPr id="19" name="Flowchart: Connector 18"/>
              <p:cNvSpPr/>
              <p:nvPr/>
            </p:nvSpPr>
            <p:spPr>
              <a:xfrm>
                <a:off x="11085507" y="4520668"/>
                <a:ext cx="479946" cy="38911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/>
            </p:nvSpPr>
            <p:spPr>
              <a:xfrm>
                <a:off x="11085507" y="559558"/>
                <a:ext cx="479946" cy="38911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1289997" y="754115"/>
              <a:ext cx="45719" cy="39680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16200000">
            <a:off x="9774013" y="-1907935"/>
            <a:ext cx="479946" cy="4350224"/>
            <a:chOff x="11085507" y="559558"/>
            <a:chExt cx="479946" cy="4350224"/>
          </a:xfrm>
        </p:grpSpPr>
        <p:grpSp>
          <p:nvGrpSpPr>
            <p:cNvPr id="25" name="Group 24"/>
            <p:cNvGrpSpPr/>
            <p:nvPr/>
          </p:nvGrpSpPr>
          <p:grpSpPr>
            <a:xfrm>
              <a:off x="11085507" y="559558"/>
              <a:ext cx="479946" cy="4350224"/>
              <a:chOff x="11085507" y="559558"/>
              <a:chExt cx="479946" cy="4350224"/>
            </a:xfrm>
          </p:grpSpPr>
          <p:sp>
            <p:nvSpPr>
              <p:cNvPr id="27" name="Flowchart: Connector 26"/>
              <p:cNvSpPr/>
              <p:nvPr/>
            </p:nvSpPr>
            <p:spPr>
              <a:xfrm>
                <a:off x="11085507" y="4520668"/>
                <a:ext cx="479946" cy="38911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Connector 27"/>
              <p:cNvSpPr/>
              <p:nvPr/>
            </p:nvSpPr>
            <p:spPr>
              <a:xfrm>
                <a:off x="11085507" y="559558"/>
                <a:ext cx="479946" cy="38911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1289997" y="754115"/>
              <a:ext cx="45719" cy="39680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1708985" y="547114"/>
            <a:ext cx="479946" cy="4350224"/>
            <a:chOff x="11085507" y="559558"/>
            <a:chExt cx="479946" cy="4350224"/>
          </a:xfrm>
        </p:grpSpPr>
        <p:grpSp>
          <p:nvGrpSpPr>
            <p:cNvPr id="30" name="Group 29"/>
            <p:cNvGrpSpPr/>
            <p:nvPr/>
          </p:nvGrpSpPr>
          <p:grpSpPr>
            <a:xfrm>
              <a:off x="11085507" y="559558"/>
              <a:ext cx="479946" cy="4350224"/>
              <a:chOff x="11085507" y="559558"/>
              <a:chExt cx="479946" cy="4350224"/>
            </a:xfrm>
          </p:grpSpPr>
          <p:sp>
            <p:nvSpPr>
              <p:cNvPr id="32" name="Flowchart: Connector 31"/>
              <p:cNvSpPr/>
              <p:nvPr/>
            </p:nvSpPr>
            <p:spPr>
              <a:xfrm>
                <a:off x="11085507" y="4520668"/>
                <a:ext cx="479946" cy="38911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11085507" y="559558"/>
                <a:ext cx="479946" cy="38911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1289997" y="754115"/>
              <a:ext cx="45719" cy="39680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16200000">
            <a:off x="1964709" y="-1907264"/>
            <a:ext cx="479946" cy="4350224"/>
            <a:chOff x="11085507" y="559558"/>
            <a:chExt cx="479946" cy="4350224"/>
          </a:xfrm>
        </p:grpSpPr>
        <p:grpSp>
          <p:nvGrpSpPr>
            <p:cNvPr id="35" name="Group 34"/>
            <p:cNvGrpSpPr/>
            <p:nvPr/>
          </p:nvGrpSpPr>
          <p:grpSpPr>
            <a:xfrm>
              <a:off x="11085507" y="559558"/>
              <a:ext cx="479946" cy="4350224"/>
              <a:chOff x="11085507" y="559558"/>
              <a:chExt cx="479946" cy="4350224"/>
            </a:xfrm>
          </p:grpSpPr>
          <p:sp>
            <p:nvSpPr>
              <p:cNvPr id="37" name="Flowchart: Connector 36"/>
              <p:cNvSpPr/>
              <p:nvPr/>
            </p:nvSpPr>
            <p:spPr>
              <a:xfrm>
                <a:off x="11085507" y="4520668"/>
                <a:ext cx="479946" cy="38911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Connector 37"/>
              <p:cNvSpPr/>
              <p:nvPr/>
            </p:nvSpPr>
            <p:spPr>
              <a:xfrm>
                <a:off x="11085507" y="559558"/>
                <a:ext cx="479946" cy="38911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11289997" y="754115"/>
              <a:ext cx="45719" cy="39680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4" y="1029333"/>
            <a:ext cx="4086128" cy="513128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473923" y="1212177"/>
            <a:ext cx="11783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রি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চি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তি</a:t>
            </a:r>
            <a:endParaRPr lang="en-US" sz="7200" dirty="0"/>
          </a:p>
        </p:txBody>
      </p:sp>
      <p:grpSp>
        <p:nvGrpSpPr>
          <p:cNvPr id="43" name="Group 42"/>
          <p:cNvGrpSpPr/>
          <p:nvPr/>
        </p:nvGrpSpPr>
        <p:grpSpPr>
          <a:xfrm rot="5400000">
            <a:off x="6361621" y="1527638"/>
            <a:ext cx="6347127" cy="4134670"/>
            <a:chOff x="-121602" y="1593810"/>
            <a:chExt cx="9218921" cy="3914048"/>
          </a:xfrm>
        </p:grpSpPr>
        <p:grpSp>
          <p:nvGrpSpPr>
            <p:cNvPr id="44" name="Group 43"/>
            <p:cNvGrpSpPr/>
            <p:nvPr/>
          </p:nvGrpSpPr>
          <p:grpSpPr>
            <a:xfrm>
              <a:off x="-121602" y="1593810"/>
              <a:ext cx="9218921" cy="3914048"/>
              <a:chOff x="-121602" y="1746210"/>
              <a:chExt cx="9218921" cy="3914048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-46682" y="1746210"/>
                <a:ext cx="9144001" cy="3914048"/>
                <a:chOff x="-46682" y="1915349"/>
                <a:chExt cx="9144001" cy="391404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-46682" y="1915349"/>
                  <a:ext cx="9144001" cy="3914048"/>
                  <a:chOff x="-14837" y="1898610"/>
                  <a:chExt cx="9144001" cy="3914048"/>
                </a:xfrm>
              </p:grpSpPr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-14837" y="1898610"/>
                    <a:ext cx="9144001" cy="3914048"/>
                    <a:chOff x="-46682" y="1593810"/>
                    <a:chExt cx="9144001" cy="3914048"/>
                  </a:xfrm>
                </p:grpSpPr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-46682" y="1593810"/>
                      <a:ext cx="9144001" cy="3914048"/>
                      <a:chOff x="-46682" y="1517610"/>
                      <a:chExt cx="9144001" cy="3914048"/>
                    </a:xfrm>
                  </p:grpSpPr>
                  <p:sp>
                    <p:nvSpPr>
                      <p:cNvPr id="54" name="Rectangle 53"/>
                      <p:cNvSpPr/>
                      <p:nvPr/>
                    </p:nvSpPr>
                    <p:spPr>
                      <a:xfrm>
                        <a:off x="-46682" y="1545458"/>
                        <a:ext cx="9144000" cy="3886200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Rectangle 54"/>
                      <p:cNvSpPr/>
                      <p:nvPr/>
                    </p:nvSpPr>
                    <p:spPr>
                      <a:xfrm>
                        <a:off x="8106719" y="1517610"/>
                        <a:ext cx="990600" cy="3850943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3" name="Curved Right Arrow 52"/>
                    <p:cNvSpPr/>
                    <p:nvPr/>
                  </p:nvSpPr>
                  <p:spPr>
                    <a:xfrm rot="5400000">
                      <a:off x="8458200" y="1905000"/>
                      <a:ext cx="381000" cy="533400"/>
                    </a:xfrm>
                    <a:prstGeom prst="curvedRightArrow">
                      <a:avLst/>
                    </a:prstGeom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51" name="Frame 50"/>
                  <p:cNvSpPr/>
                  <p:nvPr/>
                </p:nvSpPr>
                <p:spPr>
                  <a:xfrm>
                    <a:off x="8467867" y="5257800"/>
                    <a:ext cx="425355" cy="304800"/>
                  </a:xfrm>
                  <a:prstGeom prst="frame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9" name="Down Arrow 48"/>
                <p:cNvSpPr/>
                <p:nvPr/>
              </p:nvSpPr>
              <p:spPr>
                <a:xfrm rot="5400000">
                  <a:off x="8327977" y="3826739"/>
                  <a:ext cx="533400" cy="304800"/>
                </a:xfrm>
                <a:prstGeom prst="down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-121602" y="1763838"/>
                <a:ext cx="700402" cy="3850943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lowchart: Summing Junction 44"/>
            <p:cNvSpPr/>
            <p:nvPr/>
          </p:nvSpPr>
          <p:spPr>
            <a:xfrm>
              <a:off x="114300" y="2057400"/>
              <a:ext cx="228600" cy="304800"/>
            </a:xfrm>
            <a:prstGeom prst="flowChartSummingJuncti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7503539" y="913761"/>
            <a:ext cx="4000602" cy="51211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আশীষ কুমার দাশ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ঢেউপাশা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মৌলভীবাজার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সদর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মৌলভীবাজার। 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মোবাঃ  ০১৭১৯৭৪১৫২২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089"/>
            <a:ext cx="12192000" cy="25258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59276" y="310683"/>
            <a:ext cx="3573195" cy="1323439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শিখনফল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837" y="-98764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010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2"/>
          <p:cNvSpPr txBox="1"/>
          <p:nvPr/>
        </p:nvSpPr>
        <p:spPr>
          <a:xfrm>
            <a:off x="1802606" y="2274838"/>
            <a:ext cx="8586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7205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68086" y="150953"/>
            <a:ext cx="7434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আমরা একটি ছড়া গান বলি। 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8086" y="1575994"/>
            <a:ext cx="4386469" cy="4770537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জয়নব ইসলাম</a:t>
            </a:r>
          </a:p>
          <a:p>
            <a:pPr algn="ctr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আছে পাঁচটি ফুল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দিলাম তোমায় দুটি,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আমার কয়টি ফুল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 কী?</a:t>
            </a:r>
          </a:p>
          <a:p>
            <a:pPr algn="ctr"/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 ছিল-কমে গেল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তোমায় দিলাম বলে,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 থেকে কমে গেলে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 তারে বলে।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6449161" y="1420326"/>
            <a:ext cx="4916557" cy="478162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61" y="1637448"/>
            <a:ext cx="1527313" cy="2004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27" y="1637448"/>
            <a:ext cx="1527313" cy="2004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52" y="1575994"/>
            <a:ext cx="1527313" cy="20045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18" y="3881182"/>
            <a:ext cx="1527313" cy="20045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99" y="3919698"/>
            <a:ext cx="1527313" cy="200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1389889" y="246488"/>
            <a:ext cx="6135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শিখবো 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2765549" y="1414751"/>
            <a:ext cx="5459896" cy="3603780"/>
          </a:xfrm>
          <a:prstGeom prst="star32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089"/>
            <a:ext cx="12192000" cy="2525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4745" y="1102500"/>
            <a:ext cx="2018038" cy="5420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962" y="1246578"/>
            <a:ext cx="2018038" cy="54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7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" y="5036298"/>
            <a:ext cx="12192000" cy="2525844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3061335" y="2321004"/>
            <a:ext cx="77952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13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13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1335405" y="1171575"/>
            <a:ext cx="9521190" cy="4514850"/>
          </a:xfrm>
          <a:prstGeom prst="horizontalScroll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7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/>
          <p:nvPr/>
        </p:nvSpPr>
        <p:spPr>
          <a:xfrm>
            <a:off x="1131094" y="2644170"/>
            <a:ext cx="9929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শিক্ষার্থী, মার্বেল, কাঠির মাধ্যমে শিক্ষার্থীদের বিয়োগের ধারণা দেব।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089"/>
            <a:ext cx="12192000" cy="2525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4745" y="1102500"/>
            <a:ext cx="2018038" cy="5420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882" y="1102499"/>
            <a:ext cx="2018038" cy="54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2158"/>
            <a:ext cx="12192000" cy="2525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84558"/>
            <a:ext cx="12192000" cy="2525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729" y="1437645"/>
            <a:ext cx="2018038" cy="5420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9EDE2A6-5A33-4B1B-9BEB-6EEB6C5C1E24}"/>
              </a:ext>
            </a:extLst>
          </p:cNvPr>
          <p:cNvSpPr txBox="1"/>
          <p:nvPr/>
        </p:nvSpPr>
        <p:spPr>
          <a:xfrm>
            <a:off x="293800" y="57879"/>
            <a:ext cx="11622061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এর 39 পৃষ্ঠা বের করে মনোযোগ দিয়ে দেখ ?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745" y="1102500"/>
            <a:ext cx="2018038" cy="542035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57" y="946118"/>
            <a:ext cx="5193007" cy="57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6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312</Words>
  <Application>Microsoft Office PowerPoint</Application>
  <PresentationFormat>Widescreen</PresentationFormat>
  <Paragraphs>89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Lenevo</dc:creator>
  <cp:lastModifiedBy>Lenevo</cp:lastModifiedBy>
  <cp:revision>144</cp:revision>
  <dcterms:created xsi:type="dcterms:W3CDTF">2020-05-29T07:28:36Z</dcterms:created>
  <dcterms:modified xsi:type="dcterms:W3CDTF">2020-06-05T03:16:49Z</dcterms:modified>
</cp:coreProperties>
</file>