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4" r:id="rId3"/>
    <p:sldId id="258" r:id="rId4"/>
    <p:sldId id="262" r:id="rId5"/>
    <p:sldId id="271" r:id="rId6"/>
    <p:sldId id="260" r:id="rId7"/>
    <p:sldId id="267" r:id="rId8"/>
    <p:sldId id="272" r:id="rId9"/>
    <p:sldId id="264" r:id="rId10"/>
    <p:sldId id="261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40208-5573-432E-B8A1-2BAD216A06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31BB3C-698C-45A8-938B-88C46ABE5D8C}" type="pres">
      <dgm:prSet presAssocID="{BD140208-5573-432E-B8A1-2BAD216A06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D3162A1-792A-4468-8420-6C519A493BD6}" type="presOf" srcId="{BD140208-5573-432E-B8A1-2BAD216A0657}" destId="{9131BB3C-698C-45A8-938B-88C46ABE5D8C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4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93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9A2A-68A3-422C-AAC1-C368E830DF87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2A1A3E-00DA-4058-8C78-2611E8316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34" y="0"/>
            <a:ext cx="923603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chemeClr val="tx1"/>
            </a:solidFill>
            <a:prstDash val="lgDashDot"/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46783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কারুশিল্পের ব্যবহারিক ক্ষেত্রসমূহের  একটি তালিকা প্রস্তুত কর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57200" y="1447800"/>
            <a:ext cx="4038600" cy="4648200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nimated-applause-hand-clap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90365"/>
            <a:ext cx="3352800" cy="3191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914400"/>
            <a:ext cx="797197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kern="15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52400"/>
            <a:ext cx="4473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2000" kern="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630" y="1600200"/>
            <a:ext cx="4220570" cy="43728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00206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2400" y="1371600"/>
            <a:ext cx="88392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1600200"/>
            <a:ext cx="7620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1981200"/>
            <a:ext cx="7620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1981200"/>
            <a:ext cx="7620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49890" y="304800"/>
            <a:ext cx="4644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1336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মোঃ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আশরাফউজ্জামান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সিনিয়র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আইসিটি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মধুপুর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ফাযিল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মাদরাসা</a:t>
            </a:r>
            <a:endParaRPr lang="en-US" sz="2800" dirty="0" smtClean="0"/>
          </a:p>
          <a:p>
            <a:r>
              <a:rPr lang="en-US" sz="2000" dirty="0" err="1" smtClean="0"/>
              <a:t>মধুপুর</a:t>
            </a:r>
            <a:r>
              <a:rPr lang="en-US" sz="2000" dirty="0" smtClean="0"/>
              <a:t>, </a:t>
            </a:r>
            <a:r>
              <a:rPr lang="en-US" sz="2000" dirty="0" err="1" smtClean="0"/>
              <a:t>টাংগাইল</a:t>
            </a:r>
            <a:r>
              <a:rPr lang="en-US" sz="2000" dirty="0" smtClean="0"/>
              <a:t>।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মুঠোফোনঃ</a:t>
            </a:r>
            <a:r>
              <a:rPr lang="en-US" sz="2000" dirty="0" smtClean="0"/>
              <a:t> ০১৯১১-১৬৩২১৮</a:t>
            </a:r>
          </a:p>
          <a:p>
            <a:r>
              <a:rPr lang="en-US" sz="2000" dirty="0" smtClean="0"/>
              <a:t>Email: lmcs154114@gmail.com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2229"/>
            <a:ext cx="3352800" cy="336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4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1676400"/>
            <a:ext cx="3886200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চারু ও কারুকলা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বিষয়বস্তুঃ শিল্পকলা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 ৫০ মিনিট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শিল্পকলার প্রয়োজনীয়তা ব্যাখ্যা করতে পারবে ।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 সম্পর্কে ধারণা পাবে।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 কাকে বলে সে সম্পর্কে ধারণা পাবে।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 ব্যবহার সম্পর্কে ধারণা পাবে।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শিল্পকলা সম্পর্কে ধারণা পাবে।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শিল্পকলার বিভিন্ন দিক বিশ্লেষণ করতে পারবে 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শিল্পকলার প্রকারভেদ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লোকশিল্প ও কারুশিল্প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IMG_04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4040188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jamal-gonj-news-mriet-silpo-pictur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76800" y="1600200"/>
            <a:ext cx="3849688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3374871"/>
              </p:ext>
            </p:extLst>
          </p:nvPr>
        </p:nvGraphicFramePr>
        <p:xfrm>
          <a:off x="609600" y="4876800"/>
          <a:ext cx="8001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e9268d16-510c-11e3-a32b-123142007d7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676400"/>
            <a:ext cx="433796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600200"/>
            <a:ext cx="4056249" cy="495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8763000" cy="101566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+mn-cs"/>
              </a:rPr>
              <a:t>একক / দলীয় 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শিল্পকলা কাকে বলে?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04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7000"/>
            <a:ext cx="3962400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amal-gonj-news-mriet-silpo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67000"/>
            <a:ext cx="3733800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লোকশিল্প কাকে বলে ?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কারুশিল্প কাকে বলে ?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লোকশিল্প ও কারুশিল্পের ৫ টী করে উদাহরণ দাও।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134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  পাঠ পরিচিতি </vt:lpstr>
      <vt:lpstr>শিখনফল</vt:lpstr>
      <vt:lpstr>শিল্পকলার প্রকারভেদ</vt:lpstr>
      <vt:lpstr>বাংলাদেশের লোকশিল্প ও কারুশিল্প </vt:lpstr>
      <vt:lpstr>PowerPoint Presentation</vt:lpstr>
      <vt:lpstr>একক / দলীয় কাজ</vt:lpstr>
      <vt:lpstr>মূল্যায়ন </vt:lpstr>
      <vt:lpstr>বাড়ির কাজ</vt:lpstr>
      <vt:lpstr>PowerPoint Presentation</vt:lpstr>
      <vt:lpstr> সমাপ্তি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BCC</dc:creator>
  <cp:lastModifiedBy>Microsoft</cp:lastModifiedBy>
  <cp:revision>106</cp:revision>
  <dcterms:created xsi:type="dcterms:W3CDTF">2014-10-03T17:09:13Z</dcterms:created>
  <dcterms:modified xsi:type="dcterms:W3CDTF">2020-06-10T05:28:46Z</dcterms:modified>
</cp:coreProperties>
</file>