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7" r:id="rId3"/>
    <p:sldMasterId id="2147483724" r:id="rId4"/>
    <p:sldMasterId id="2147483742" r:id="rId5"/>
    <p:sldMasterId id="2147483759" r:id="rId6"/>
    <p:sldMasterId id="2147483776" r:id="rId7"/>
  </p:sldMasterIdLst>
  <p:notesMasterIdLst>
    <p:notesMasterId r:id="rId20"/>
  </p:notesMasterIdLst>
  <p:sldIdLst>
    <p:sldId id="268" r:id="rId8"/>
    <p:sldId id="269" r:id="rId9"/>
    <p:sldId id="259" r:id="rId10"/>
    <p:sldId id="256" r:id="rId11"/>
    <p:sldId id="261" r:id="rId12"/>
    <p:sldId id="260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EBC14-F508-4A64-A355-EECFB21BB0DC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EEA1F-9DBB-48AE-BC81-359FDF97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8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6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28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128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54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290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077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43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01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02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301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15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338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0059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768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08877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691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974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6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8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6704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6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96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51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01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12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6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45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5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31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5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66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9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1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12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95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155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4236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77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6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7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8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9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0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05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9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07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5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66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68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42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730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13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6089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63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4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0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02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84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96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12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04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73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712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989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5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65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7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203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29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513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655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8092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110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72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10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468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619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3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521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406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29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447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47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323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702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4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27720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845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94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357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860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213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468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71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10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564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929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89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490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6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10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4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361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1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2783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016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1436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945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631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147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8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11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7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01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5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8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34" y="0"/>
            <a:ext cx="923603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4111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478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</a:p>
          <a:p>
            <a:pPr marL="571500" indent="-571500" algn="ctr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মডেলের ধাপগুলো খাতায় লিখ। </a:t>
            </a:r>
          </a:p>
        </p:txBody>
      </p:sp>
    </p:spTree>
    <p:extLst>
      <p:ext uri="{BB962C8B-B14F-4D97-AF65-F5344CB8AC3E}">
        <p14:creationId xmlns:p14="http://schemas.microsoft.com/office/powerpoint/2010/main" val="2839851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526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marL="685800" indent="-685800" algn="ctr">
              <a:buBlip>
                <a:blip r:embed="rId2"/>
              </a:buBlip>
            </a:pP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ক্যারিয়ারের রংধনু জীবনের ধাপগুলোর চিত্র একে আনবে।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kpk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" y="0"/>
            <a:ext cx="91017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8229600" cy="2286000"/>
          </a:xfrm>
        </p:spPr>
        <p:txBody>
          <a:bodyPr>
            <a:normAutofit/>
          </a:bodyPr>
          <a:lstStyle/>
          <a:p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সকলকে ধন্যবাদ।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27432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endParaRPr kumimoji="0" lang="en-US" sz="66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92D050"/>
          </a:solidFill>
          <a:ln w="76200" cmpd="tri">
            <a:solidFill>
              <a:srgbClr val="00206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2400" y="1371600"/>
            <a:ext cx="88392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0" y="1600200"/>
            <a:ext cx="76200" cy="434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1981200"/>
            <a:ext cx="76200" cy="3657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1981200"/>
            <a:ext cx="76200" cy="3657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49890" y="304800"/>
            <a:ext cx="4644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শিক্ষক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133600"/>
            <a:ext cx="373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মোঃ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আশরাফউজ্জামান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সিনিয়র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আইসিটি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মধুপুর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আদর্শ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ফাযিল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মাদরাসা</a:t>
            </a:r>
            <a:endParaRPr lang="en-US" sz="2800" dirty="0" smtClean="0"/>
          </a:p>
          <a:p>
            <a:r>
              <a:rPr lang="en-US" sz="2000" dirty="0" err="1" smtClean="0"/>
              <a:t>মধুপুর</a:t>
            </a:r>
            <a:r>
              <a:rPr lang="en-US" sz="2000" dirty="0" smtClean="0"/>
              <a:t>, </a:t>
            </a:r>
            <a:r>
              <a:rPr lang="en-US" sz="2000" dirty="0" err="1" smtClean="0"/>
              <a:t>টাংগাইল</a:t>
            </a:r>
            <a:r>
              <a:rPr lang="en-US" sz="2000" dirty="0" smtClean="0"/>
              <a:t>।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মুঠোফোনঃ</a:t>
            </a:r>
            <a:r>
              <a:rPr lang="en-US" sz="2000" dirty="0" smtClean="0"/>
              <a:t> ০১৯১১-১৬৩২১৮</a:t>
            </a:r>
          </a:p>
          <a:p>
            <a:r>
              <a:rPr lang="en-US" sz="2000" dirty="0" smtClean="0"/>
              <a:t>Email: lmcs154114@gmail.com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22229"/>
            <a:ext cx="3352800" cy="336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35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6002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ক্যারিয়ার শিক্ষা</a:t>
            </a:r>
          </a:p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সময়ঃ-৫০মিনিট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33900" y="434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3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ZADRR\Downloads\Rain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24858"/>
            <a:ext cx="6333210" cy="39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5181600"/>
            <a:ext cx="4114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রংধনু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83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447800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ক্যারিয়ার বিকাশ ও মডেল                       ১ম অধ্যায়</a:t>
            </a:r>
          </a:p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পৃষ্ঠাঃ-৭-</a:t>
            </a:r>
            <a:r>
              <a:rPr lang="en-US" sz="48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21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447800"/>
            <a:ext cx="49530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অডিওটি মনযোগ দিয়ে শুনি এবং বইয়ের সাথে মিলিয়ে নিই।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63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4953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ক্যারিয়ার রুপরেখা বা মডেল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30" y="1415762"/>
            <a:ext cx="7087870" cy="49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09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7301"/>
            <a:ext cx="7696200" cy="568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7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0"/>
            <a:ext cx="632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রৈখিক বিকাশ কাকে বলে। 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দক্ষতাভিত্তিক বিকাশ ব্যাখ্যা কর।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1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7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84</Words>
  <Application>Microsoft Office PowerPoint</Application>
  <PresentationFormat>On-screen Show (4:3)</PresentationFormat>
  <Paragraphs>26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Century Gothic</vt:lpstr>
      <vt:lpstr>NikoshBAN</vt:lpstr>
      <vt:lpstr>Trebuchet MS</vt:lpstr>
      <vt:lpstr>Wingdings</vt:lpstr>
      <vt:lpstr>Wingdings 3</vt:lpstr>
      <vt:lpstr>Facet</vt:lpstr>
      <vt:lpstr>Slice</vt:lpstr>
      <vt:lpstr>1_Facet</vt:lpstr>
      <vt:lpstr>1_Slice</vt:lpstr>
      <vt:lpstr>2_Facet</vt:lpstr>
      <vt:lpstr>3_Facet</vt:lpstr>
      <vt:lpstr>4_Facet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তোমাদের সকলকে ধন্যবাদ।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AZADRR</dc:creator>
  <cp:lastModifiedBy>Microsoft</cp:lastModifiedBy>
  <cp:revision>13</cp:revision>
  <dcterms:created xsi:type="dcterms:W3CDTF">2006-08-16T00:00:00Z</dcterms:created>
  <dcterms:modified xsi:type="dcterms:W3CDTF">2020-06-10T06:36:16Z</dcterms:modified>
</cp:coreProperties>
</file>