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7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45" y="194930"/>
            <a:ext cx="6324600" cy="666307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600200" y="1219200"/>
            <a:ext cx="6248400" cy="220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318681"/>
            <a:ext cx="8229600" cy="1143000"/>
          </a:xfrm>
        </p:spPr>
        <p:txBody>
          <a:bodyPr>
            <a:norm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ফুটবলের  আন্তর্জাতিক মাঠ অংকন করে আনবে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2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381000"/>
            <a:ext cx="6921500" cy="6095999"/>
          </a:xfrm>
        </p:spPr>
        <p:txBody>
          <a:bodyPr>
            <a:norm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       </a:t>
            </a:r>
            <a:br>
              <a:rPr lang="bn-BD" sz="9600" dirty="0">
                <a:latin typeface="NikoshBAN" pitchFamily="2" charset="0"/>
                <a:cs typeface="NikoshBAN" pitchFamily="2" charset="0"/>
              </a:rPr>
            </a:br>
            <a:r>
              <a:rPr lang="bn-BD" sz="9600" dirty="0">
                <a:latin typeface="NikoshBAN" pitchFamily="2" charset="0"/>
                <a:cs typeface="NikoshBAN" pitchFamily="2" charset="0"/>
              </a:rPr>
              <a:t>        </a:t>
            </a:r>
            <a:br>
              <a:rPr lang="bn-BD" sz="9600" dirty="0">
                <a:latin typeface="NikoshBAN" pitchFamily="2" charset="0"/>
                <a:cs typeface="NikoshBAN" pitchFamily="2" charset="0"/>
              </a:rPr>
            </a:br>
            <a:br>
              <a:rPr lang="bn-BD" sz="9600" dirty="0">
                <a:latin typeface="NikoshBAN" pitchFamily="2" charset="0"/>
                <a:cs typeface="NikoshBAN" pitchFamily="2" charset="0"/>
              </a:rPr>
            </a:br>
            <a:r>
              <a:rPr lang="bn-BD" sz="9600" dirty="0">
                <a:latin typeface="NikoshBAN" pitchFamily="2" charset="0"/>
                <a:cs typeface="NikoshBAN" pitchFamily="2" charset="0"/>
              </a:rPr>
              <a:t>      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09" y="409433"/>
            <a:ext cx="6324600" cy="420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0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8">
            <a:extLst>
              <a:ext uri="{FF2B5EF4-FFF2-40B4-BE49-F238E27FC236}">
                <a16:creationId xmlns:a16="http://schemas.microsoft.com/office/drawing/2014/main" id="{98B8D848-FE61-4F1B-B7E4-7B12AC9FCFA5}"/>
              </a:ext>
            </a:extLst>
          </p:cNvPr>
          <p:cNvGrpSpPr/>
          <p:nvPr/>
        </p:nvGrpSpPr>
        <p:grpSpPr>
          <a:xfrm>
            <a:off x="4724400" y="152400"/>
            <a:ext cx="4267200" cy="6553200"/>
            <a:chOff x="4724400" y="152400"/>
            <a:chExt cx="4267200" cy="6553200"/>
          </a:xfrm>
          <a:blipFill>
            <a:blip r:embed="rId2"/>
            <a:tile tx="0" ty="0" sx="100000" sy="100000" flip="none" algn="tl"/>
          </a:blipFill>
        </p:grpSpPr>
        <p:sp>
          <p:nvSpPr>
            <p:cNvPr id="18" name="Rounded Rectangular Callout 4">
              <a:extLst>
                <a:ext uri="{FF2B5EF4-FFF2-40B4-BE49-F238E27FC236}">
                  <a16:creationId xmlns:a16="http://schemas.microsoft.com/office/drawing/2014/main" id="{D3A0F2FE-122C-4F2A-9759-6A90941A3828}"/>
                </a:ext>
              </a:extLst>
            </p:cNvPr>
            <p:cNvSpPr/>
            <p:nvPr/>
          </p:nvSpPr>
          <p:spPr>
            <a:xfrm>
              <a:off x="4724400" y="152400"/>
              <a:ext cx="4267200" cy="1143000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 পরিচিতি 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69DB622-9674-4A31-87DF-92611534B584}"/>
                </a:ext>
              </a:extLst>
            </p:cNvPr>
            <p:cNvSpPr/>
            <p:nvPr/>
          </p:nvSpPr>
          <p:spPr>
            <a:xfrm>
              <a:off x="4724400" y="1524000"/>
              <a:ext cx="4191000" cy="5181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শ্রেণিঃ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নবম</a:t>
              </a:r>
              <a:endPara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শারিরীক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স্বাস্থ্য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বিজ্ঞান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খেলাধুলা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লাধুলা ।</a:t>
              </a: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শিক্ষা  স্বাস্থ্যবিজ্ঞান  ও খেলাধুলা ।</a:t>
              </a:r>
            </a:p>
            <a:p>
              <a:endPara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195CDF-13FC-4845-9E86-38386C9E3039}"/>
              </a:ext>
            </a:extLst>
          </p:cNvPr>
          <p:cNvGrpSpPr/>
          <p:nvPr/>
        </p:nvGrpSpPr>
        <p:grpSpPr>
          <a:xfrm>
            <a:off x="228600" y="304800"/>
            <a:ext cx="3657600" cy="6400800"/>
            <a:chOff x="152400" y="152400"/>
            <a:chExt cx="3657600" cy="6553200"/>
          </a:xfrm>
        </p:grpSpPr>
        <p:sp>
          <p:nvSpPr>
            <p:cNvPr id="21" name="Rounded Rectangular Callout 1">
              <a:extLst>
                <a:ext uri="{FF2B5EF4-FFF2-40B4-BE49-F238E27FC236}">
                  <a16:creationId xmlns:a16="http://schemas.microsoft.com/office/drawing/2014/main" id="{92901773-4210-4642-87B4-D1FFBDE83B3D}"/>
                </a:ext>
              </a:extLst>
            </p:cNvPr>
            <p:cNvSpPr/>
            <p:nvPr/>
          </p:nvSpPr>
          <p:spPr>
            <a:xfrm>
              <a:off x="152400" y="152400"/>
              <a:ext cx="3581400" cy="1219200"/>
            </a:xfrm>
            <a:prstGeom prst="wedgeRoundRectCallou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200" b="1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মোহাম্মদ</a:t>
              </a:r>
              <a:r>
                <a:rPr lang="en-US" sz="32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আব্দুল</a:t>
              </a:r>
              <a:r>
                <a:rPr lang="en-US" sz="32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মালেক</a:t>
              </a:r>
              <a:endPara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39C2B5E-5D15-4827-9426-A5290DF6EB4C}"/>
                </a:ext>
              </a:extLst>
            </p:cNvPr>
            <p:cNvSpPr/>
            <p:nvPr/>
          </p:nvSpPr>
          <p:spPr>
            <a:xfrm>
              <a:off x="152400" y="1600200"/>
              <a:ext cx="3657600" cy="5105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কম্পিউটার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pPr algn="ctr"/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কাজী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আব্দুল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মাজেদ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একাডেমী</a:t>
              </a:r>
              <a:endPara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পাংশা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রাজবাড়ী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: ০১৭১৭-০০২১৫১</a:t>
              </a:r>
            </a:p>
            <a:p>
              <a:pPr algn="ctr"/>
              <a:r>
                <a:rPr lang="en-US" sz="2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ই-</a:t>
              </a:r>
              <a:r>
                <a:rPr lang="en-US" sz="20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মেইল</a:t>
              </a:r>
              <a:r>
                <a:rPr lang="en-US" sz="2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hlinkClick r:id="rId3"/>
                </a:rPr>
                <a:t>abdulmalek1972p@gmail.com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Website: www.teachersnews24.com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1198408B-7D2C-4B55-B118-C087D9A116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8800"/>
            <a:ext cx="21145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553" y="3496101"/>
            <a:ext cx="3459708" cy="23697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88" y="3352800"/>
            <a:ext cx="3581401" cy="23697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295" y="609600"/>
            <a:ext cx="3459708" cy="22240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72" y="685800"/>
            <a:ext cx="3581401" cy="222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2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8" y="3173379"/>
            <a:ext cx="4215243" cy="26364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41260"/>
            <a:ext cx="3706744" cy="2715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328" y="289724"/>
            <a:ext cx="3727216" cy="26370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296243"/>
            <a:ext cx="4168978" cy="263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9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এই পাঠশেষে শিক্ষাথীরা---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০১।  আন্তর্জাতিক ফুটবল মাঠের দৈর্ঘ্য সম্পর্কে বলতে পারব ।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০২। ফুটবল খেলার মৌলিক কৌশলগূলো বলতে পারবে।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০৩। ফুটবল খেলার আইন-কানুন ব্যাখ্যা করতে পারবে ।              ০৪। নেতৃত্ত যোগ্যতা ও গুনাবলি অর্জনের মাধ্যমে খেলায় পারদর্শী হয়ে উঠতে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4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676400"/>
            <a:ext cx="6781800" cy="3581400"/>
          </a:xfrm>
        </p:spPr>
        <p:txBody>
          <a:bodyPr>
            <a:no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ফুটবলের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আইন-কানুন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2068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562600"/>
          </a:xfrm>
        </p:spPr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কিকিং,হেডিং,ড্রিবলিং,ট্র্যাপিং,ট্র্যাকলিং ও গোলকিপিং  অনুশীলন করবে।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72625"/>
            <a:ext cx="2628900" cy="31479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72625"/>
            <a:ext cx="2653532" cy="31683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72624"/>
            <a:ext cx="2514600" cy="316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02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8" y="245879"/>
            <a:ext cx="3993266" cy="3281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243603"/>
            <a:ext cx="4019550" cy="32811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2" y="3657600"/>
            <a:ext cx="3964832" cy="2781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654990"/>
            <a:ext cx="4019550" cy="278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6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71168"/>
            <a:ext cx="8229600" cy="1457632"/>
          </a:xfrm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229600" cy="4525963"/>
          </a:xfrm>
        </p:spPr>
        <p:txBody>
          <a:bodyPr/>
          <a:lstStyle/>
          <a:p>
            <a:endParaRPr lang="bn-BD" dirty="0"/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আন্তর্জাতিক ফুটবল মাঠের দৈর্ঘ্য কত গজ ।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ফুটবল খেলার কৌশল কয়টি,ও কিকি।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ফাউল ও অসদাচারণ কি ব্যাখ্যা কর।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একজন খেলোয়াড়কে রেফারী কখন হলুদকার্ড ও লালকার্ড দেখায় তা ব্যাখ্যা কর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762000"/>
            <a:ext cx="3429000" cy="130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8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174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NikoshBAN</vt:lpstr>
      <vt:lpstr>Times New Roman</vt:lpstr>
      <vt:lpstr>Office Theme</vt:lpstr>
      <vt:lpstr>স্বাগতম</vt:lpstr>
      <vt:lpstr>PowerPoint Presentation</vt:lpstr>
      <vt:lpstr>PowerPoint Presentation</vt:lpstr>
      <vt:lpstr>PowerPoint Presentation</vt:lpstr>
      <vt:lpstr>শিখনফল</vt:lpstr>
      <vt:lpstr>ফুটবলের আইন-কানুন ।</vt:lpstr>
      <vt:lpstr>দলীয় কাজঃ</vt:lpstr>
      <vt:lpstr>PowerPoint Presentation</vt:lpstr>
      <vt:lpstr>মূল্যায়নঃ</vt:lpstr>
      <vt:lpstr>ফুটবলের  আন্তর্জাতিক মাঠ অংকন করে আনবে ।</vt:lpstr>
      <vt:lpstr>                         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DOEL</cp:lastModifiedBy>
  <cp:revision>104</cp:revision>
  <dcterms:created xsi:type="dcterms:W3CDTF">2006-08-16T00:00:00Z</dcterms:created>
  <dcterms:modified xsi:type="dcterms:W3CDTF">2020-06-10T14:33:01Z</dcterms:modified>
</cp:coreProperties>
</file>