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66" r:id="rId10"/>
    <p:sldId id="274" r:id="rId11"/>
    <p:sldId id="267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E40C-5B56-43D5-912A-E58005DD3D1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15E6C-522A-4B83-9DFA-522013834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pic>
        <p:nvPicPr>
          <p:cNvPr id="3" name="Picture 2" descr="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9600"/>
            <a:ext cx="5943600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6388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জানাই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শুভেছা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3810000"/>
            <a:ext cx="1237957" cy="198610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391400" y="3886200"/>
            <a:ext cx="1237957" cy="198610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977" t="22861" r="-1" b="22477"/>
          <a:stretch/>
        </p:blipFill>
        <p:spPr>
          <a:xfrm rot="15599392">
            <a:off x="4583845" y="2462864"/>
            <a:ext cx="3437643" cy="1824772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495800" y="609600"/>
            <a:ext cx="4038600" cy="15240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990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3200400" cy="2798012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00400" cy="2798012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3429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আত্মকর্মসংস্থানমুলক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11" name="24-Point Star 10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133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8591">
            <a:off x="5665283" y="2166394"/>
            <a:ext cx="2470577" cy="4085156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2590800" y="304800"/>
            <a:ext cx="4038600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43200" y="457200"/>
            <a:ext cx="3810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3400" y="457200"/>
            <a:ext cx="8077200" cy="2819400"/>
            <a:chOff x="-1607711" y="734156"/>
            <a:chExt cx="12563861" cy="4772025"/>
          </a:xfrm>
          <a:blipFill>
            <a:blip r:embed="rId3">
              <a:alphaModFix amt="42000"/>
            </a:blip>
            <a:tile tx="0" ty="0" sx="100000" sy="100000" flip="none" algn="tl"/>
          </a:blipFill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93452" y="734156"/>
              <a:ext cx="6362698" cy="4772025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7711" y="734156"/>
              <a:ext cx="6201163" cy="4772025"/>
            </a:xfrm>
            <a:prstGeom prst="rect">
              <a:avLst/>
            </a:prstGeom>
            <a:grpFill/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4114800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57200" y="4419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উদ্যেগক্তাকে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আত্মকর্মসংস্থানকারী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আত্মকর্মসস্থানকারীকে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উদ্যেক্তা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4" name="24-Point Star 13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71800" y="3505200"/>
            <a:ext cx="2819400" cy="769441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4-Point Star 3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" y="457200"/>
            <a:ext cx="7924800" cy="5506273"/>
            <a:chOff x="1132295" y="-82921"/>
            <a:chExt cx="9871969" cy="5876727"/>
          </a:xfrm>
        </p:grpSpPr>
        <p:pic>
          <p:nvPicPr>
            <p:cNvPr id="4" name="Picture 3"/>
            <p:cNvPicPr preferRelativeResize="0">
              <a:picLocks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295" y="-82921"/>
              <a:ext cx="9871969" cy="587672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81523" y="730345"/>
              <a:ext cx="4036165" cy="302204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প্র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স্তুতক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রণ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সম্পাদনায়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 smtClean="0">
                <a:latin typeface="NikoshBAN" pitchFamily="2" charset="0"/>
                <a:cs typeface="NikoshBAN" pitchFamily="2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বিকাশ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কুন্ডু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3200" dirty="0">
                  <a:latin typeface="NikoshBAN" pitchFamily="2" charset="0"/>
                  <a:cs typeface="NikoshBAN" pitchFamily="2" charset="0"/>
                </a:rPr>
              </a:b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)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lvl="0" algn="ctr">
                <a:spcBef>
                  <a:spcPct val="0"/>
                </a:spcBef>
                <a:defRPr/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সি,এস,পাইলট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বিদ্যালয়,কচুয়া,বাগেরহাট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3200" dirty="0">
                  <a:latin typeface="NikoshBAN" pitchFamily="2" charset="0"/>
                  <a:cs typeface="NikoshBAN" pitchFamily="2" charset="0"/>
                </a:rPr>
              </a:br>
              <a:endParaRPr lang="en-US" sz="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143000"/>
            <a:ext cx="32004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2514600"/>
            <a:ext cx="266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4191000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10/06/২০20</a:t>
            </a:r>
          </a:p>
        </p:txBody>
      </p:sp>
      <p:sp>
        <p:nvSpPr>
          <p:cNvPr id="10" name="24-Point Star 9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8748088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81000"/>
            <a:ext cx="6019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স্ব-নিয়োজিত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mit\Desktop\New folder\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3886200" cy="2057399"/>
          </a:xfrm>
          <a:prstGeom prst="rect">
            <a:avLst/>
          </a:prstGeom>
          <a:noFill/>
        </p:spPr>
      </p:pic>
      <p:pic>
        <p:nvPicPr>
          <p:cNvPr id="6" name="Picture 3" descr="C:\Users\Smit\Desktop\New folder\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066800"/>
            <a:ext cx="3962400" cy="2057400"/>
          </a:xfrm>
          <a:prstGeom prst="rect">
            <a:avLst/>
          </a:prstGeom>
          <a:noFill/>
        </p:spPr>
      </p:pic>
      <p:pic>
        <p:nvPicPr>
          <p:cNvPr id="7" name="Picture 5" descr="C:\Users\Smit\Desktop\New folder\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657600"/>
            <a:ext cx="3962400" cy="2362200"/>
          </a:xfrm>
          <a:prstGeom prst="rect">
            <a:avLst/>
          </a:prstGeom>
          <a:noFill/>
        </p:spPr>
      </p:pic>
      <p:pic>
        <p:nvPicPr>
          <p:cNvPr id="8" name="Picture 4" descr="C:\Users\Smit\Desktop\New folder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657600"/>
            <a:ext cx="39624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124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3124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দর্জি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43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6019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3886200" y="762000"/>
            <a:ext cx="4191000" cy="1981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657600"/>
            <a:ext cx="6781800" cy="1723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অধ্যায়ঃতৃতীয়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76200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ফলঃ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------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আত্মকর্মসংস্থা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উদ্যেগের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977" t="22861" r="-1" b="22477"/>
          <a:stretch/>
        </p:blipFill>
        <p:spPr>
          <a:xfrm rot="19745404">
            <a:off x="5481788" y="753360"/>
            <a:ext cx="3437643" cy="18247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3810001" cy="3276600"/>
          </a:xfrm>
          <a:prstGeom prst="rect">
            <a:avLst/>
          </a:prstGeom>
        </p:spPr>
      </p:pic>
      <p:pic>
        <p:nvPicPr>
          <p:cNvPr id="5" name="Picture 4" descr="Indian-Fishe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838200"/>
            <a:ext cx="3962400" cy="3109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4114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মুরগী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038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52400"/>
            <a:ext cx="8748088" cy="6453508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2590800"/>
            <a:ext cx="7924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457200"/>
            <a:ext cx="33528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762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সময়ঃ৩মিনিট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914" t="23366" b="24347"/>
          <a:stretch/>
        </p:blipFill>
        <p:spPr>
          <a:xfrm rot="1349550">
            <a:off x="445114" y="4555836"/>
            <a:ext cx="3171511" cy="1762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914" t="23366" b="24347"/>
          <a:stretch/>
        </p:blipFill>
        <p:spPr>
          <a:xfrm rot="19937408">
            <a:off x="5409524" y="4217697"/>
            <a:ext cx="3171511" cy="1762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33400" y="533400"/>
            <a:ext cx="1981200" cy="1981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400800" y="4038600"/>
            <a:ext cx="2126673" cy="212667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25000">
                <a:schemeClr val="accent1">
                  <a:lumMod val="0"/>
                  <a:lumOff val="100000"/>
                </a:schemeClr>
              </a:gs>
              <a:gs pos="78000">
                <a:schemeClr val="bg1"/>
              </a:gs>
              <a:gs pos="54000">
                <a:schemeClr val="bg1"/>
              </a:gs>
              <a:gs pos="65000">
                <a:srgbClr val="931177"/>
              </a:gs>
              <a:gs pos="37000">
                <a:srgbClr val="C32181"/>
              </a:gs>
              <a:gs pos="14000">
                <a:srgbClr val="931177"/>
              </a:gs>
              <a:gs pos="93000">
                <a:srgbClr val="931177"/>
              </a:gs>
            </a:gsLst>
            <a:path path="circle">
              <a:fillToRect l="50000" t="-80000" r="50000" b="180000"/>
            </a:path>
          </a:gradFill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590800" y="762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আনুষঙ্গিক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থাকে।আল্প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নিরাপত্তা,বেতন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পদ্দোন্নতি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12" y="175892"/>
            <a:ext cx="8748088" cy="6453508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0" y="6477000"/>
            <a:ext cx="762000" cy="3810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33400" y="457200"/>
            <a:ext cx="1981200" cy="1981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400800" y="3962400"/>
            <a:ext cx="2126673" cy="212667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25000">
                <a:schemeClr val="accent1">
                  <a:lumMod val="0"/>
                  <a:lumOff val="100000"/>
                </a:schemeClr>
              </a:gs>
              <a:gs pos="78000">
                <a:schemeClr val="bg1"/>
              </a:gs>
              <a:gs pos="54000">
                <a:schemeClr val="bg1"/>
              </a:gs>
              <a:gs pos="65000">
                <a:srgbClr val="931177"/>
              </a:gs>
              <a:gs pos="37000">
                <a:srgbClr val="C32181"/>
              </a:gs>
              <a:gs pos="14000">
                <a:srgbClr val="931177"/>
              </a:gs>
              <a:gs pos="93000">
                <a:srgbClr val="931177"/>
              </a:gs>
            </a:gsLst>
            <a:path path="circle">
              <a:fillToRect l="50000" t="-80000" r="50000" b="180000"/>
            </a:path>
          </a:gradFill>
          <a:effectLst>
            <a:softEdge rad="317500"/>
          </a:effectLst>
        </p:spPr>
      </p:pic>
      <p:sp>
        <p:nvSpPr>
          <p:cNvPr id="15" name="TextBox 14"/>
          <p:cNvSpPr txBox="1"/>
          <p:nvPr/>
        </p:nvSpPr>
        <p:spPr>
          <a:xfrm>
            <a:off x="2286000" y="838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3622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আনুষঙ্গিক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থাকে।আল্প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নিরাপত্তা,বেতন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পদ্দোন্নতি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220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HP</cp:lastModifiedBy>
  <cp:revision>105</cp:revision>
  <dcterms:created xsi:type="dcterms:W3CDTF">2006-08-16T00:00:00Z</dcterms:created>
  <dcterms:modified xsi:type="dcterms:W3CDTF">2020-06-10T12:39:03Z</dcterms:modified>
</cp:coreProperties>
</file>