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2" r:id="rId2"/>
    <p:sldId id="293" r:id="rId3"/>
    <p:sldId id="256" r:id="rId4"/>
    <p:sldId id="257" r:id="rId5"/>
    <p:sldId id="258" r:id="rId6"/>
    <p:sldId id="259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94" r:id="rId18"/>
    <p:sldId id="29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CA05-3982-41E1-BF3C-97C6E74A7C9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7A279-F355-4FEF-896D-CA2F680AC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5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3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2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3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4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3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9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4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8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8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7399-F2D2-48F4-9294-4183573CF2CB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9E6C5-D432-43B5-B6A5-09B71C094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1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29DF-EBE6-48FE-A05A-3D85195AD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Welcome to All.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071A-A947-4B67-881C-24455DFAE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5819"/>
            <a:ext cx="10515600" cy="4627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Assalamu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alaikom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Nuruddin</a:t>
            </a:r>
            <a:b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 Teacher,</a:t>
            </a:r>
          </a:p>
          <a:p>
            <a:pPr marL="0" indent="0">
              <a:buNone/>
            </a:pP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Kasirgathi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government Primary School, </a:t>
            </a: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Biswambarpur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Sunamganj</a:t>
            </a: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Hello </a:t>
            </a:r>
            <a:r>
              <a:rPr lang="en-GB" sz="36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one.</a:t>
            </a:r>
            <a:b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you? </a:t>
            </a:r>
            <a:b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think that all are fine by the grace of almighty Allah. I am also fine.</a:t>
            </a:r>
            <a:endParaRPr lang="en-GB" sz="3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BC3AE0-464A-43C3-8A4E-673DD355E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432" y="84644"/>
            <a:ext cx="2571750" cy="17811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2E3F51-AE77-481B-8D48-33C5AC55D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83" y="8088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12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B6292E23-4463-456F-AA1B-E12C921EECA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37" b="27037"/>
          <a:stretch>
            <a:fillRect/>
          </a:stretch>
        </p:blipFill>
        <p:spPr>
          <a:xfrm>
            <a:off x="5794716" y="992187"/>
            <a:ext cx="6172200" cy="487362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95528-8DA0-4937-B34B-C21C1EF3C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084" y="323557"/>
            <a:ext cx="4546942" cy="653444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6000" dirty="0"/>
              <a:t>Similar to banana, clove, ginseng, </a:t>
            </a:r>
            <a:r>
              <a:rPr lang="en-US" sz="6000" dirty="0" err="1"/>
              <a:t>shimul</a:t>
            </a:r>
            <a:r>
              <a:rPr lang="en-US" sz="6000" dirty="0"/>
              <a:t> root, radish, carrot, cucumber, ling mushroom and butch, these solve the problem of penis.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88938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6D8D472-B5F8-4D01-A882-247009D8354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73280-3F2B-470E-BD44-5A10A3751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9490" y="422031"/>
            <a:ext cx="4462536" cy="571148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sz="5700" dirty="0"/>
              <a:t>The testicles are similar to Sharifa, </a:t>
            </a:r>
            <a:r>
              <a:rPr lang="en-GB" sz="5700" dirty="0" err="1"/>
              <a:t>Khorma</a:t>
            </a:r>
            <a:r>
              <a:rPr lang="en-GB" sz="5700" dirty="0"/>
              <a:t> dates, Blackberries, Jackfruit seeds, Raisins, Ashwagandha, litchi, </a:t>
            </a:r>
            <a:r>
              <a:rPr lang="en-GB" sz="5700" dirty="0" err="1"/>
              <a:t>Alkushi</a:t>
            </a:r>
            <a:r>
              <a:rPr lang="en-GB" sz="5700" dirty="0"/>
              <a:t> seeds, white etc.  These are useful in resolving testicular problems.</a:t>
            </a:r>
          </a:p>
        </p:txBody>
      </p:sp>
    </p:spTree>
    <p:extLst>
      <p:ext uri="{BB962C8B-B14F-4D97-AF65-F5344CB8AC3E}">
        <p14:creationId xmlns:p14="http://schemas.microsoft.com/office/powerpoint/2010/main" val="263046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D303BB38-85FD-4EA9-BAE6-0B1AE59A0E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r="2140"/>
          <a:stretch>
            <a:fillRect/>
          </a:stretch>
        </p:blipFill>
        <p:spPr>
          <a:xfrm>
            <a:off x="5183188" y="438785"/>
            <a:ext cx="6172200" cy="487362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268A4-530A-43E4-82BC-9FB658F94B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9152" y="323557"/>
            <a:ext cx="4532874" cy="58802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5400" dirty="0"/>
              <a:t>Similarly, </a:t>
            </a:r>
            <a:r>
              <a:rPr lang="en-US" sz="5400" dirty="0" err="1"/>
              <a:t>Aparajita</a:t>
            </a:r>
            <a:r>
              <a:rPr lang="en-US" sz="5400" dirty="0"/>
              <a:t> flowers, Wheat, barley, Cardamom, </a:t>
            </a:r>
            <a:r>
              <a:rPr lang="en-US" sz="5400" dirty="0" err="1"/>
              <a:t>Nilotpal</a:t>
            </a:r>
            <a:r>
              <a:rPr lang="en-US" sz="5400" dirty="0"/>
              <a:t>, Gram, fenugreek, Jain, banyan leaves, etc. have been found to be very beneficial for the health of the reproductive system.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4183840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47F4C-01A4-497E-9494-B0CFACA1E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78301"/>
            <a:ext cx="3999498" cy="56130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dirty="0"/>
              <a:t>The structure of the betel nut is like the brain.  Soaking raw betel increases the driving power of the brain.  Other brain-like herbs are walnut, coconut, nutmeg, palm, almond, animal brain, </a:t>
            </a:r>
            <a:r>
              <a:rPr lang="en-US" sz="4800" dirty="0" err="1"/>
              <a:t>Rudraksha</a:t>
            </a:r>
            <a:r>
              <a:rPr lang="en-US" sz="4800" dirty="0"/>
              <a:t>, </a:t>
            </a:r>
            <a:r>
              <a:rPr lang="en-US" sz="4800" dirty="0" err="1"/>
              <a:t>Thankuni</a:t>
            </a:r>
            <a:r>
              <a:rPr lang="en-US" sz="4800" dirty="0"/>
              <a:t> and </a:t>
            </a:r>
            <a:r>
              <a:rPr lang="en-US" sz="4800" dirty="0" err="1"/>
              <a:t>Gingobiloba</a:t>
            </a:r>
            <a:r>
              <a:rPr lang="en-US" sz="4800" dirty="0"/>
              <a:t> leaves.</a:t>
            </a:r>
            <a:endParaRPr lang="en-GB" sz="4800" dirty="0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3829EFC6-418C-48FE-A9AE-E9CD72A0BE3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r="10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949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12B46B3A-B633-4294-8E18-8905E843EFC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" r="2569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F9B7-091D-478E-96AA-012BBFE3A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4746" y="309489"/>
            <a:ext cx="4617280" cy="62882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4400" dirty="0"/>
              <a:t>The hair is similar to coconut, palm fiber, onion, garlic, saffron, corn hair, cockroach, spirulina, black-haired, golden, butternut squash and </a:t>
            </a:r>
            <a:r>
              <a:rPr lang="en-US" sz="4400" dirty="0" err="1"/>
              <a:t>Jatamangsi</a:t>
            </a:r>
            <a:r>
              <a:rPr lang="en-US" sz="4400" dirty="0"/>
              <a:t>.  These are therefore useful for maintaining the health of the hair, including the prevention of hair loss.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20628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535A9893-A2B2-4B1E-A43D-62F7135AA97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28" b="23728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63C6E-77EB-45F8-8945-44A01F57A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0678" y="211015"/>
            <a:ext cx="4631348" cy="59506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6000" dirty="0"/>
              <a:t>The skin is similar to orange peel, cinnamon, raw turmeric, cucumber, pomegranate, </a:t>
            </a:r>
            <a:r>
              <a:rPr lang="en-GB" sz="6000" dirty="0" err="1"/>
              <a:t>Aloevera</a:t>
            </a:r>
            <a:r>
              <a:rPr lang="en-GB" sz="6000" dirty="0"/>
              <a:t>, gram, sesame seeds, sandalwood, etc.</a:t>
            </a:r>
          </a:p>
        </p:txBody>
      </p:sp>
    </p:spTree>
    <p:extLst>
      <p:ext uri="{BB962C8B-B14F-4D97-AF65-F5344CB8AC3E}">
        <p14:creationId xmlns:p14="http://schemas.microsoft.com/office/powerpoint/2010/main" val="3504337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8EE9BAB8-5229-4ADE-BDA2-4BCDDC7C1D1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1" r="8411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F98B2-0317-480C-B32E-5289A75B1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474" y="309489"/>
            <a:ext cx="4673551" cy="626012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800" dirty="0"/>
              <a:t>There are similarities between pineapple and womb.  Raw pineapple is effective in removing postpartum uterus.  However, pineapple is contraindicated in pregnant women.  This leads to abortion.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617681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520653-F0A5-4ED9-92E0-3C3B7B766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200" dirty="0"/>
              <a:t>Ok </a:t>
            </a:r>
            <a:r>
              <a:rPr lang="en-GB" sz="7200" dirty="0" err="1"/>
              <a:t>viwers</a:t>
            </a:r>
            <a:r>
              <a:rPr lang="en-GB" sz="7200" dirty="0"/>
              <a:t>, No more today</a:t>
            </a:r>
            <a:br>
              <a:rPr lang="en-GB" dirty="0"/>
            </a:b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27A11A0-6EB2-4A64-AC8C-0ADFA8EC92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9484"/>
            <a:ext cx="12192000" cy="5852160"/>
          </a:xfrm>
        </p:spPr>
      </p:pic>
    </p:spTree>
    <p:extLst>
      <p:ext uri="{BB962C8B-B14F-4D97-AF65-F5344CB8AC3E}">
        <p14:creationId xmlns:p14="http://schemas.microsoft.com/office/powerpoint/2010/main" val="301618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8AFAD39-CA98-486C-B16F-483DC6A8FA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935" y="564844"/>
            <a:ext cx="5598941" cy="5728311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6A6F9E-BC3D-4D5F-8145-1DFCCCA48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9828" y="281354"/>
            <a:ext cx="5716172" cy="5587634"/>
          </a:xfrm>
        </p:spPr>
        <p:txBody>
          <a:bodyPr/>
          <a:lstStyle/>
          <a:p>
            <a:r>
              <a:rPr lang="en-GB" sz="9600" dirty="0"/>
              <a:t>Thanks for watching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68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5F1C8-93B4-46F7-A071-8DDE26B58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4598"/>
            <a:ext cx="3690009" cy="562439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Today I would like to discuss a interesting topic which called “Silent language of nature.”</a:t>
            </a:r>
            <a:endParaRPr lang="en-GB" sz="6000" dirty="0"/>
          </a:p>
          <a:p>
            <a:endParaRPr lang="en-GB" dirty="0"/>
          </a:p>
        </p:txBody>
      </p:sp>
      <p:pic>
        <p:nvPicPr>
          <p:cNvPr id="1028" name="Picture 4" descr="The Doctrine of Signatures | Olivia Budgen">
            <a:extLst>
              <a:ext uri="{FF2B5EF4-FFF2-40B4-BE49-F238E27FC236}">
                <a16:creationId xmlns:a16="http://schemas.microsoft.com/office/drawing/2014/main" id="{AEF893A9-80AD-46A3-8F3E-5EABAB60528E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08" b="3420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97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D2B22A78-CE6E-4A36-96A6-711406C5C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silent language of nature-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8A579E-EAEE-4EB3-9C64-034E3EBC5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Human body is formed according to the consciousness of the human mind.  Animals and trees-plants-flowers-fruits-vegetables-crops-food-diet-like organs are being produced in the world.  For the health of certain organs of the body, seeing the similarity, if food-diet-medicinal plants and animals are taken as food, the respective organs become healthy.</a:t>
            </a:r>
          </a:p>
        </p:txBody>
      </p:sp>
    </p:spTree>
    <p:extLst>
      <p:ext uri="{BB962C8B-B14F-4D97-AF65-F5344CB8AC3E}">
        <p14:creationId xmlns:p14="http://schemas.microsoft.com/office/powerpoint/2010/main" val="1697789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D72E7D-4E64-482F-AC9B-B9D121330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403850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E.g. </a:t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Ginger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B</a:t>
            </a:r>
            <a:r>
              <a:rPr lang="en-US" dirty="0" err="1"/>
              <a:t>arbati</a:t>
            </a:r>
            <a:r>
              <a:rPr lang="en-US" dirty="0"/>
              <a:t>, Tamarind, Bean, Monkey stick, </a:t>
            </a:r>
            <a:r>
              <a:rPr lang="en-US" dirty="0" err="1"/>
              <a:t>Sajna</a:t>
            </a:r>
            <a:r>
              <a:rPr lang="en-US" dirty="0"/>
              <a:t>, beans, </a:t>
            </a:r>
            <a:r>
              <a:rPr lang="en-US" dirty="0" err="1"/>
              <a:t>Arahar</a:t>
            </a:r>
            <a:r>
              <a:rPr lang="en-US" dirty="0"/>
              <a:t> </a:t>
            </a:r>
            <a:r>
              <a:rPr lang="en-US" dirty="0" err="1"/>
              <a:t>Kunch</a:t>
            </a:r>
            <a:r>
              <a:rPr lang="en-US" dirty="0"/>
              <a:t> fish, Cattle </a:t>
            </a:r>
            <a:r>
              <a:rPr lang="en-US" dirty="0" err="1"/>
              <a:t>bhuri</a:t>
            </a:r>
            <a:r>
              <a:rPr lang="en-US" dirty="0"/>
              <a:t>.  The intestines work properly when you eat these.</a:t>
            </a:r>
            <a:endParaRPr lang="en-GB" dirty="0"/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EA22E396-20EB-46E7-8781-5C175171B0C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r="7862"/>
          <a:stretch>
            <a:fillRect/>
          </a:stretch>
        </p:blipFill>
        <p:spPr>
          <a:xfrm>
            <a:off x="5148775" y="987425"/>
            <a:ext cx="6206613" cy="4873625"/>
          </a:xfrm>
        </p:spPr>
      </p:pic>
    </p:spTree>
    <p:extLst>
      <p:ext uri="{BB962C8B-B14F-4D97-AF65-F5344CB8AC3E}">
        <p14:creationId xmlns:p14="http://schemas.microsoft.com/office/powerpoint/2010/main" val="330077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C95626-051F-4790-89FD-74E510ED0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565"/>
            <a:ext cx="10515600" cy="2602523"/>
          </a:xfrm>
        </p:spPr>
        <p:txBody>
          <a:bodyPr>
            <a:normAutofit fontScale="90000"/>
          </a:bodyPr>
          <a:lstStyle/>
          <a:p>
            <a:r>
              <a:rPr lang="en-US" sz="7300" dirty="0"/>
              <a:t>Herbs that are similar to stomach are gourd, papaya, mango, pumpkin, animal stomach.  Playing these cures stomach upset.</a:t>
            </a:r>
            <a:br>
              <a:rPr lang="en-GB" dirty="0"/>
            </a:b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E3E9634-BA86-4497-B1A5-1DFE61E69F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238" y="4253706"/>
            <a:ext cx="2857500" cy="1352550"/>
          </a:xfrm>
        </p:spPr>
      </p:pic>
    </p:spTree>
    <p:extLst>
      <p:ext uri="{BB962C8B-B14F-4D97-AF65-F5344CB8AC3E}">
        <p14:creationId xmlns:p14="http://schemas.microsoft.com/office/powerpoint/2010/main" val="429757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201E84-165C-4B56-B884-824AC1393C7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5" b="3045"/>
          <a:stretch>
            <a:fillRect/>
          </a:stretch>
        </p:blipFill>
        <p:spPr>
          <a:xfrm>
            <a:off x="5170634" y="407964"/>
            <a:ext cx="6172200" cy="4979548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81EBEE-9347-4A5A-A949-45569A2F1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07963"/>
            <a:ext cx="3932237" cy="546102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Heart: - Tomato has four chambers like heart and red color like the color of heart.  That is why it is helpful in curing heart disease.  Other heart-like herbs are strawberries, garlic, black grapes, </a:t>
            </a:r>
            <a:r>
              <a:rPr lang="en-US" sz="3200" dirty="0" err="1"/>
              <a:t>sherifa</a:t>
            </a:r>
            <a:r>
              <a:rPr lang="en-US" sz="3200" dirty="0"/>
              <a:t>, almonds, heart nuts, etc.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06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242E792-2121-46A2-A067-AFE6FA054DD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8" r="12828"/>
          <a:stretch>
            <a:fillRect/>
          </a:stretch>
        </p:blipFill>
        <p:spPr>
          <a:xfrm>
            <a:off x="5472332" y="987425"/>
            <a:ext cx="5879880" cy="487362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AA306-56F5-46C3-8F15-8F181E38B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sz="5100" dirty="0"/>
              <a:t>Medical scientists have found anti-breast cancer ingredients in Oranges, Cauliflower, Cabbage, Pomegranate, Quince, </a:t>
            </a:r>
            <a:r>
              <a:rPr lang="en-GB" sz="5100" dirty="0" err="1"/>
              <a:t>Kadbel</a:t>
            </a:r>
            <a:r>
              <a:rPr lang="en-GB" sz="5100" dirty="0"/>
              <a:t>, Broccoli, Noni, Grapefruit, </a:t>
            </a:r>
            <a:r>
              <a:rPr lang="en-GB" sz="5100" dirty="0" err="1"/>
              <a:t>Bilati</a:t>
            </a:r>
            <a:r>
              <a:rPr lang="en-GB" sz="5100" dirty="0"/>
              <a:t> gab and </a:t>
            </a:r>
            <a:r>
              <a:rPr lang="en-GB" sz="5100" dirty="0" err="1"/>
              <a:t>Makal</a:t>
            </a:r>
            <a:r>
              <a:rPr lang="en-GB" sz="5100" dirty="0"/>
              <a:t> fruit.  Their resemblance to the breast indicates that silent language of nature.</a:t>
            </a:r>
          </a:p>
        </p:txBody>
      </p:sp>
    </p:spTree>
    <p:extLst>
      <p:ext uri="{BB962C8B-B14F-4D97-AF65-F5344CB8AC3E}">
        <p14:creationId xmlns:p14="http://schemas.microsoft.com/office/powerpoint/2010/main" val="364342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7F21899B-1B25-4AFB-937E-457F631DD7C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8" r="16488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FFAA9-76E8-433D-966D-FB99F1FCF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661182"/>
            <a:ext cx="3932237" cy="520780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  </a:t>
            </a:r>
            <a:r>
              <a:rPr lang="en-GB" sz="6600" dirty="0"/>
              <a:t>Increases Kidney function Bean seeds, Kidney beans, </a:t>
            </a:r>
            <a:r>
              <a:rPr lang="en-GB" sz="6600" dirty="0" err="1"/>
              <a:t>Kastrilata</a:t>
            </a:r>
            <a:r>
              <a:rPr lang="en-GB" sz="6600" dirty="0"/>
              <a:t> seeds, Sage mushrooms etc.  These look like Kidneys.</a:t>
            </a:r>
          </a:p>
        </p:txBody>
      </p:sp>
    </p:spTree>
    <p:extLst>
      <p:ext uri="{BB962C8B-B14F-4D97-AF65-F5344CB8AC3E}">
        <p14:creationId xmlns:p14="http://schemas.microsoft.com/office/powerpoint/2010/main" val="131451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D3487FB-FC8C-4D8E-BF6E-4AD9A107808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/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1D930-B629-4C88-B13F-BDF07F3DFC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534572"/>
            <a:ext cx="3932237" cy="53344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6000" dirty="0"/>
              <a:t>Due to its resemblance to the human ear, earwax, sage mushrooms, oyster mushrooms, oyster shells, snails, etc. are used to make ear medicine.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891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333</Words>
  <Application>Microsoft Office PowerPoint</Application>
  <PresentationFormat>Widescreen</PresentationFormat>
  <Paragraphs>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Welcome to All.</vt:lpstr>
      <vt:lpstr>PowerPoint Presentation</vt:lpstr>
      <vt:lpstr>The silent language of nature-                                                              </vt:lpstr>
      <vt:lpstr>E.g.  Ginger, Barbati, Tamarind, Bean, Monkey stick, Sajna, beans, Arahar Kunch fish, Cattle bhuri.  The intestines work properly when you eat these.</vt:lpstr>
      <vt:lpstr>Herbs that are similar to stomach are gourd, papaya, mango, pumpkin, animal stomach.  Playing these cures stomach upset.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Ok viwers, No more today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Nur Uddin</cp:lastModifiedBy>
  <cp:revision>27</cp:revision>
  <dcterms:created xsi:type="dcterms:W3CDTF">2019-11-09T14:29:48Z</dcterms:created>
  <dcterms:modified xsi:type="dcterms:W3CDTF">2020-06-11T17:40:42Z</dcterms:modified>
</cp:coreProperties>
</file>