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4" r:id="rId6"/>
    <p:sldId id="259" r:id="rId7"/>
    <p:sldId id="260" r:id="rId8"/>
    <p:sldId id="261" r:id="rId9"/>
    <p:sldId id="262" r:id="rId10"/>
    <p:sldId id="263" r:id="rId11"/>
    <p:sldId id="272" r:id="rId12"/>
    <p:sldId id="273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9C2C1"/>
    <a:srgbClr val="CCCC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93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0800000" flipV="1">
            <a:off x="3581400" y="65502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sheuly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1D38-8A23-4756-A77B-6B952E43D0C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28D4-6473-42DA-9CCA-40CBAD49F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219201" y="533400"/>
            <a:ext cx="6858000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সবাইকে স্বাগত...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HP\Desktop\download (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82654"/>
            <a:ext cx="2286000" cy="2594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HP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3240004" y="1573898"/>
            <a:ext cx="2703596" cy="27035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HP\Desktop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600200"/>
            <a:ext cx="2537332" cy="26772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198838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990600"/>
            <a:ext cx="2495550" cy="19526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62400"/>
            <a:ext cx="2536245" cy="20764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Straight Arrow Connector 5"/>
          <p:cNvCxnSpPr/>
          <p:nvPr/>
        </p:nvCxnSpPr>
        <p:spPr>
          <a:xfrm>
            <a:off x="2445580" y="3371850"/>
            <a:ext cx="373820" cy="4381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334000" y="2943225"/>
            <a:ext cx="1066800" cy="101917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/>
          <p:nvPr/>
        </p:nvSpPr>
        <p:spPr>
          <a:xfrm>
            <a:off x="457200" y="47244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 পয়েন্টের চিহ্ন 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43000" y="3371850"/>
            <a:ext cx="0" cy="15049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"/>
          <p:cNvSpPr txBox="1"/>
          <p:nvPr/>
        </p:nvSpPr>
        <p:spPr>
          <a:xfrm>
            <a:off x="2721332" y="628084"/>
            <a:ext cx="30371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ভালো ভাবে লক্ষ কর ।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তোমরা অবশ্যই বুঝতে পারছ , পাওয়ার পয়েন্টে কীভাবে কাজ করা যায় 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1676400" y="501985"/>
            <a:ext cx="6172200" cy="954107"/>
          </a:xfrm>
          <a:prstGeom prst="rect">
            <a:avLst/>
          </a:prstGeom>
          <a:ln>
            <a:prstDash val="sysDash"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 দিনাজপুর ।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37" y="1761699"/>
            <a:ext cx="2336800" cy="2057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866219" y="3963747"/>
            <a:ext cx="2630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 / ছাত্রীর সংখ্যা প্রায় ৪০০ জন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937" y="1761699"/>
            <a:ext cx="2278963" cy="2286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023318" y="4167115"/>
            <a:ext cx="261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২০২০ ইং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বার্ষিক ক্রীড়া প্রতিযোগিতার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চিত্র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518" y="1849991"/>
            <a:ext cx="261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মাদ্রাসায় শিক্ষক/শিক্ষিকা ও অন্যান্য কর্মচারী সহ রয়েছেন মোট ২৩ জন 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117529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 আমরা বর্ণ , চিত্র, অডিও ভিডিও দিয়ে পাওয়ার পয়েন্ট প্রোগ্রামে একটি স্লাইড তৈরি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সুন্দর ভাবে উপস্থাপন করতে পারি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8" grpId="0"/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609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1524000"/>
            <a:ext cx="2562225" cy="2819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71500" y="4876800"/>
            <a:ext cx="807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 নিয়ে একটি পাওয়ার পয়েন্ট প্রেজেন্টশন তৈরি করে উপস্থাপন কর 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510" y="1347723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কত সালে সিনেমা বা চলচিত্রের উদ্ভব হয়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510" y="2021596"/>
            <a:ext cx="219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১৯৯০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9" y="2074300"/>
            <a:ext cx="159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১৭৬৫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855" y="2819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১৮৮০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9" y="2823949"/>
            <a:ext cx="20261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Lucida Sans Unicode" panose="020B0602030504020204" pitchFamily="34" charset="0"/>
                <a:cs typeface="NikoshBAN" panose="02000000000000000000" pitchFamily="2" charset="0"/>
              </a:rPr>
              <a:t>●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১৮৯৫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028" y="3625790"/>
            <a:ext cx="731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মাল্টিমিডিয়ার পূর্বপুরুষ কাকে বলা হয় 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6854" y="4366075"/>
            <a:ext cx="165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বর্ণ কে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9365" y="5177280"/>
            <a:ext cx="187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শব্দ কে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758" y="5283825"/>
            <a:ext cx="1911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চিত্র কে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6416" y="4352367"/>
            <a:ext cx="21972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Lucida Sans Unicode" panose="020B0602030504020204" pitchFamily="34" charset="0"/>
                <a:cs typeface="NikoshBAN" panose="02000000000000000000" pitchFamily="2" charset="0"/>
              </a:rPr>
              <a:t>●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সিনেমা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533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64" y="1524000"/>
            <a:ext cx="4303872" cy="2819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04800" y="4652412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 পয়েন্ট প্রোগ্রাম খোলা এবং স্লাইড তৈরি করার নিয়ম লিখে আনবে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37207"/>
            <a:ext cx="6553200" cy="4360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457200" y="2438400"/>
            <a:ext cx="403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মাদ্রাসা,পার্বতীপুর,দিনাজপুর ।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sheuli</a:t>
            </a:r>
            <a:r>
              <a:rPr lang="en-US" sz="2800" dirty="0" smtClean="0">
                <a:cs typeface="NikoshBAN" panose="02000000000000000000" pitchFamily="2" charset="0"/>
              </a:rPr>
              <a:t>1978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.bd@gmail.com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381000" y="2438400"/>
            <a:ext cx="4114800" cy="3733800"/>
          </a:xfrm>
          <a:prstGeom prst="frame">
            <a:avLst>
              <a:gd name="adj1" fmla="val 1923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03092" y="476534"/>
            <a:ext cx="1600200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5334000" y="2667000"/>
            <a:ext cx="24333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  ৯ম-১০ম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পঞ্চমঃ অধ্যায়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ও গ্রাফিক্স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৩-১০-২০</a:t>
            </a:r>
          </a:p>
          <a:p>
            <a:pPr algn="ctr"/>
            <a:endParaRPr lang="b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4800600" y="2438400"/>
            <a:ext cx="3657600" cy="3733800"/>
          </a:xfrm>
          <a:prstGeom prst="frame">
            <a:avLst>
              <a:gd name="adj1" fmla="val 206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85" y="683125"/>
            <a:ext cx="1737815" cy="15004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rame 6"/>
          <p:cNvSpPr/>
          <p:nvPr/>
        </p:nvSpPr>
        <p:spPr>
          <a:xfrm>
            <a:off x="1310185" y="573207"/>
            <a:ext cx="1905000" cy="1610339"/>
          </a:xfrm>
          <a:prstGeom prst="frame">
            <a:avLst>
              <a:gd name="adj1" fmla="val 584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73207"/>
            <a:ext cx="1905000" cy="1644204"/>
          </a:xfrm>
          <a:prstGeom prst="rect">
            <a:avLst/>
          </a:prstGeom>
        </p:spPr>
      </p:pic>
      <p:sp>
        <p:nvSpPr>
          <p:cNvPr id="10" name="Frame 9"/>
          <p:cNvSpPr/>
          <p:nvPr/>
        </p:nvSpPr>
        <p:spPr>
          <a:xfrm>
            <a:off x="5791200" y="457200"/>
            <a:ext cx="2209800" cy="1828800"/>
          </a:xfrm>
          <a:prstGeom prst="frame">
            <a:avLst>
              <a:gd name="adj1" fmla="val 80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Pictures\1518947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1905000" cy="15495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HP\Pictures\b993354ce831aacee9c86eec8d3c177d-5a13995feb2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295399"/>
            <a:ext cx="2286000" cy="1447801"/>
          </a:xfrm>
          <a:prstGeom prst="rect">
            <a:avLst/>
          </a:prstGeom>
          <a:noFill/>
        </p:spPr>
      </p:pic>
      <p:pic>
        <p:nvPicPr>
          <p:cNvPr id="3076" name="Picture 4" descr="C:\Users\HP\Pictures\C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990600"/>
            <a:ext cx="1829440" cy="18371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HP\Desktop\download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429000"/>
            <a:ext cx="1981199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9" name="Picture 7" descr="C:\Users\HP\Desktop\download (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3581400"/>
            <a:ext cx="2209800" cy="1655217"/>
          </a:xfrm>
          <a:prstGeom prst="rect">
            <a:avLst/>
          </a:prstGeom>
          <a:noFill/>
        </p:spPr>
      </p:pic>
      <p:sp>
        <p:nvSpPr>
          <p:cNvPr id="8" name="TextBox 4"/>
          <p:cNvSpPr txBox="1"/>
          <p:nvPr/>
        </p:nvSpPr>
        <p:spPr>
          <a:xfrm>
            <a:off x="685800" y="2819400"/>
            <a:ext cx="1371600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3124200" y="2895600"/>
            <a:ext cx="1752600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6934200" y="2819400"/>
            <a:ext cx="990600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990600" y="5410200"/>
            <a:ext cx="2057400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খবরের কাগজ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3200400" y="304800"/>
            <a:ext cx="2743200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5715000" y="5334000"/>
            <a:ext cx="1981200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টাইপরাইটার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838200" y="457200"/>
            <a:ext cx="7162800" cy="58477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লক্ষ কর, কী দেখতে পাচ্ছ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685800" y="5867400"/>
            <a:ext cx="7848600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হচ্ছে প্রকাশ মাধ্যমের কিছু  চিত্র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438400" y="6096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ও গ্রাফিক্স</a:t>
            </a:r>
          </a:p>
        </p:txBody>
      </p:sp>
      <p:pic>
        <p:nvPicPr>
          <p:cNvPr id="4098" name="Picture 2" descr="C:\Users\HP\Desktop\download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1" y="2362200"/>
            <a:ext cx="4373334" cy="24572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</a:p>
          <a:p>
            <a:pPr algn="just">
              <a:lnSpc>
                <a:spcPct val="15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</a:p>
          <a:p>
            <a:pPr algn="just">
              <a:lnSpc>
                <a:spcPct val="15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ধারনা ব্যাখ্যা করতে পারবে;</a:t>
            </a:r>
          </a:p>
          <a:p>
            <a:pPr algn="just">
              <a:lnSpc>
                <a:spcPct val="15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মাধ্যমসমূহ বর্ণনা করতে পারবে;</a:t>
            </a:r>
          </a:p>
          <a:p>
            <a:pPr algn="just">
              <a:lnSpc>
                <a:spcPct val="15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প্রেজেন্টেশন সফটওয়্যার ব্যবহার করে বিষয় সংশ্লিষ্ট স্লাইড তৈরি ও উপস্থাপন করতে পারবে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5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2446092" cy="1876989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1143000" y="3733800"/>
            <a:ext cx="106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অডিও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76400"/>
            <a:ext cx="190500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9"/>
          <p:cNvSpPr txBox="1"/>
          <p:nvPr/>
        </p:nvSpPr>
        <p:spPr>
          <a:xfrm>
            <a:off x="4191000" y="3657600"/>
            <a:ext cx="789080" cy="499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টেক্সট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00200"/>
            <a:ext cx="2114656" cy="20714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12"/>
          <p:cNvSpPr txBox="1"/>
          <p:nvPr/>
        </p:nvSpPr>
        <p:spPr>
          <a:xfrm>
            <a:off x="6781800" y="388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91000"/>
            <a:ext cx="2487909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10"/>
          <p:cNvSpPr txBox="1"/>
          <p:nvPr/>
        </p:nvSpPr>
        <p:spPr>
          <a:xfrm rot="10800000" flipV="1">
            <a:off x="1160060" y="5867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অ্যানিমেশন</a:t>
            </a:r>
            <a:endParaRPr lang="en-US" sz="2800" dirty="0"/>
          </a:p>
        </p:txBody>
      </p:sp>
      <p:sp>
        <p:nvSpPr>
          <p:cNvPr id="10" name="TextBox 3"/>
          <p:cNvSpPr txBox="1"/>
          <p:nvPr/>
        </p:nvSpPr>
        <p:spPr>
          <a:xfrm>
            <a:off x="4495800" y="4800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একটি কর্মকান্ডে তিনটি মাধ্যমকে এক সাথে ব্যবহার করাকে মাল্টিমিডিয়া বলে 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1828800" y="609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কর, কী দেখতে পাচ্ছ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3886200" cy="2849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3"/>
          <p:cNvSpPr txBox="1"/>
          <p:nvPr/>
        </p:nvSpPr>
        <p:spPr>
          <a:xfrm>
            <a:off x="3276600" y="533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বলতে কী বুঝ লেখ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06" y="1524000"/>
            <a:ext cx="6905493" cy="397915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04800" y="609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কর, কী দেখতে পাচ্ছ ?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60" y="5503155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হচ্ছে মাল্টিমিডিয়ার প্রধান প্রধান মাধ্যম 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276600" y="533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5072944" cy="289560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304800" y="4876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প্রধান প্রধান মাধ্যমসমূহের বর্ণনা খাতায় লিখ ।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330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Lucida Sans Unicode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43</cp:revision>
  <dcterms:created xsi:type="dcterms:W3CDTF">2020-05-15T04:12:36Z</dcterms:created>
  <dcterms:modified xsi:type="dcterms:W3CDTF">2020-06-11T04:12:48Z</dcterms:modified>
</cp:coreProperties>
</file>