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3" r:id="rId3"/>
    <p:sldId id="257" r:id="rId4"/>
    <p:sldId id="258" r:id="rId5"/>
    <p:sldId id="259" r:id="rId6"/>
    <p:sldId id="260" r:id="rId7"/>
    <p:sldId id="262" r:id="rId8"/>
    <p:sldId id="280" r:id="rId9"/>
    <p:sldId id="263" r:id="rId10"/>
    <p:sldId id="271" r:id="rId11"/>
    <p:sldId id="264" r:id="rId12"/>
    <p:sldId id="281" r:id="rId13"/>
    <p:sldId id="274" r:id="rId14"/>
    <p:sldId id="282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4505A-CD08-48F2-A775-27C95B97DBEE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D65B2-A10E-4511-821E-274CA7B07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65B2-A10E-4511-821E-274CA7B07D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65B2-A10E-4511-821E-274CA7B07D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D65B2-A10E-4511-821E-274CA7B07D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6.png"/><Relationship Id="rId3" Type="http://schemas.openxmlformats.org/officeDocument/2006/relationships/audio" Target="../media/audio1.wav"/><Relationship Id="rId7" Type="http://schemas.openxmlformats.org/officeDocument/2006/relationships/image" Target="../media/image31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1.jpe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1.jpe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audio" Target="../media/audio1.wav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1.jpeg"/><Relationship Id="rId7" Type="http://schemas.openxmlformats.org/officeDocument/2006/relationships/image" Target="../media/image5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13" Type="http://schemas.openxmlformats.org/officeDocument/2006/relationships/image" Target="../media/image69.png"/><Relationship Id="rId3" Type="http://schemas.openxmlformats.org/officeDocument/2006/relationships/image" Target="../media/image1.jpeg"/><Relationship Id="rId7" Type="http://schemas.openxmlformats.org/officeDocument/2006/relationships/image" Target="../media/image63.png"/><Relationship Id="rId12" Type="http://schemas.openxmlformats.org/officeDocument/2006/relationships/image" Target="../media/image6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11" Type="http://schemas.openxmlformats.org/officeDocument/2006/relationships/image" Target="../media/image67.png"/><Relationship Id="rId5" Type="http://schemas.openxmlformats.org/officeDocument/2006/relationships/image" Target="../media/image61.png"/><Relationship Id="rId10" Type="http://schemas.openxmlformats.org/officeDocument/2006/relationships/image" Target="../media/image66.png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18" Type="http://schemas.openxmlformats.org/officeDocument/2006/relationships/image" Target="../media/image84.png"/><Relationship Id="rId3" Type="http://schemas.openxmlformats.org/officeDocument/2006/relationships/image" Target="../media/image1.jpe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17" Type="http://schemas.openxmlformats.org/officeDocument/2006/relationships/image" Target="../media/image83.png"/><Relationship Id="rId2" Type="http://schemas.openxmlformats.org/officeDocument/2006/relationships/audio" Target="../media/audio1.wav"/><Relationship Id="rId16" Type="http://schemas.openxmlformats.org/officeDocument/2006/relationships/image" Target="../media/image82.png"/><Relationship Id="rId20" Type="http://schemas.openxmlformats.org/officeDocument/2006/relationships/image" Target="../media/image8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5" Type="http://schemas.openxmlformats.org/officeDocument/2006/relationships/image" Target="../media/image81.png"/><Relationship Id="rId10" Type="http://schemas.openxmlformats.org/officeDocument/2006/relationships/image" Target="../media/image76.png"/><Relationship Id="rId19" Type="http://schemas.openxmlformats.org/officeDocument/2006/relationships/image" Target="../media/image85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92.png"/><Relationship Id="rId4" Type="http://schemas.openxmlformats.org/officeDocument/2006/relationships/image" Target="../media/image9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1.jpeg"/><Relationship Id="rId21" Type="http://schemas.openxmlformats.org/officeDocument/2006/relationships/image" Target="../media/image27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" Type="http://schemas.openxmlformats.org/officeDocument/2006/relationships/audio" Target="../media/audio1.wav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6-Point Star 8"/>
          <p:cNvSpPr/>
          <p:nvPr/>
        </p:nvSpPr>
        <p:spPr>
          <a:xfrm>
            <a:off x="1447800" y="76200"/>
            <a:ext cx="6400800" cy="1219200"/>
          </a:xfrm>
          <a:prstGeom prst="star6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523999" cy="1717962"/>
          </a:xfrm>
          <a:prstGeom prst="rect">
            <a:avLst/>
          </a:prstGeom>
        </p:spPr>
      </p:pic>
      <p:pic>
        <p:nvPicPr>
          <p:cNvPr id="11" name="Picture 10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27876" y="281226"/>
            <a:ext cx="35253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0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</a:t>
            </a:r>
            <a:r>
              <a:rPr lang="bn-IN" sz="5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ইকে</a:t>
            </a:r>
            <a:r>
              <a:rPr lang="bn-IN" sz="5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শু</a:t>
            </a:r>
            <a:r>
              <a:rPr lang="bn-IN" sz="5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ভে</a:t>
            </a:r>
            <a:r>
              <a:rPr lang="bn-IN" sz="5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চ্ছা </a:t>
            </a:r>
            <a:endParaRPr lang="en-US" sz="5000" dirty="0"/>
          </a:p>
        </p:txBody>
      </p:sp>
      <p:pic>
        <p:nvPicPr>
          <p:cNvPr id="12" name="Picture 11" descr="50-pink-tulips-march-2020.png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0" y="1371600"/>
            <a:ext cx="533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6923954"/>
      </p:ext>
    </p:extLst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533400" y="2209800"/>
            <a:ext cx="7620000" cy="4114800"/>
          </a:xfrm>
          <a:prstGeom prst="round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609600" y="1524000"/>
            <a:ext cx="7543800" cy="6096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nip Diagonal Corner Rectangle 77"/>
          <p:cNvSpPr/>
          <p:nvPr/>
        </p:nvSpPr>
        <p:spPr>
          <a:xfrm>
            <a:off x="1828800" y="228600"/>
            <a:ext cx="5334000" cy="914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5" name="Picture 74" descr="81p33G98HfL._SX385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76" name="Picture 75" descr="81p33G98HfL._SX385_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2590800" y="304800"/>
            <a:ext cx="36134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5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000" b="1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5000" b="1" dirty="0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0" y="16002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01.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618692"/>
            <a:ext cx="3276600" cy="43870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838200" y="2313710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13710" y="2327565"/>
            <a:ext cx="3276600" cy="438708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770910"/>
            <a:ext cx="3952875" cy="39052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151910"/>
            <a:ext cx="3914775" cy="390525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532910"/>
            <a:ext cx="2933700" cy="390525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913910"/>
            <a:ext cx="2505075" cy="390525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218710"/>
            <a:ext cx="2847975" cy="742950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828310"/>
            <a:ext cx="2066925" cy="676275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685800" y="5437910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38584" y="5471935"/>
            <a:ext cx="4638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পূর্ণসংখ্যা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1" name="Picture 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3110" y="5354781"/>
            <a:ext cx="249794" cy="505689"/>
          </a:xfrm>
          <a:prstGeom prst="rect">
            <a:avLst/>
          </a:prstGeom>
          <a:noFill/>
        </p:spPr>
      </p:pic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38300" y="5343525"/>
            <a:ext cx="1790700" cy="676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29444917"/>
      </p:ext>
    </p:extLst>
  </p:cSld>
  <p:clrMapOvr>
    <a:masterClrMapping/>
  </p:clrMapOvr>
  <p:transition spd="slow">
    <p:wipe dir="d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78" grpId="0" animBg="1"/>
      <p:bldP spid="77" grpId="0"/>
      <p:bldP spid="12" grpId="0"/>
      <p:bldP spid="15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ounded Rectangle 64"/>
          <p:cNvSpPr/>
          <p:nvPr/>
        </p:nvSpPr>
        <p:spPr>
          <a:xfrm>
            <a:off x="685800" y="1828800"/>
            <a:ext cx="7543800" cy="4800600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Snip Diagonal Corner Rectangle 17"/>
          <p:cNvSpPr/>
          <p:nvPr/>
        </p:nvSpPr>
        <p:spPr>
          <a:xfrm>
            <a:off x="1752600" y="76200"/>
            <a:ext cx="5715000" cy="76200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990599" cy="1116674"/>
          </a:xfrm>
          <a:prstGeom prst="rect">
            <a:avLst/>
          </a:prstGeom>
        </p:spPr>
      </p:pic>
      <p:pic>
        <p:nvPicPr>
          <p:cNvPr id="21" name="Picture 20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048" y="1"/>
            <a:ext cx="1013951" cy="1142999"/>
          </a:xfrm>
          <a:prstGeom prst="rect">
            <a:avLst/>
          </a:prstGeom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92396" y="152400"/>
            <a:ext cx="2927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762000" y="1143000"/>
            <a:ext cx="7391400" cy="6096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8200" y="12192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02.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90600" y="1886215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6025" y="1934705"/>
            <a:ext cx="2771775" cy="390525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2625" y="1219200"/>
            <a:ext cx="1933575" cy="390525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1300" y="1219200"/>
            <a:ext cx="2857500" cy="390525"/>
          </a:xfrm>
          <a:prstGeom prst="rect">
            <a:avLst/>
          </a:prstGeom>
          <a:noFill/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1" y="2343415"/>
            <a:ext cx="2666999" cy="472303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267215"/>
            <a:ext cx="2743200" cy="574589"/>
          </a:xfrm>
          <a:prstGeom prst="rect">
            <a:avLst/>
          </a:prstGeom>
          <a:noFill/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2800615"/>
            <a:ext cx="5076825" cy="390525"/>
          </a:xfrm>
          <a:prstGeom prst="rect">
            <a:avLst/>
          </a:prstGeom>
          <a:noFill/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51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105415"/>
            <a:ext cx="7103806" cy="381000"/>
          </a:xfrm>
          <a:prstGeom prst="rect">
            <a:avLst/>
          </a:prstGeom>
          <a:noFill/>
        </p:spPr>
      </p:pic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53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3437925"/>
            <a:ext cx="5591735" cy="381000"/>
          </a:xfrm>
          <a:prstGeom prst="rect">
            <a:avLst/>
          </a:prstGeom>
          <a:noFill/>
        </p:spPr>
      </p:pic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8309" y="3735795"/>
            <a:ext cx="3276601" cy="395051"/>
          </a:xfrm>
          <a:prstGeom prst="rect">
            <a:avLst/>
          </a:prstGeom>
          <a:noFill/>
        </p:spPr>
      </p:pic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096015"/>
            <a:ext cx="4208318" cy="533400"/>
          </a:xfrm>
          <a:prstGeom prst="rect">
            <a:avLst/>
          </a:prstGeom>
          <a:noFill/>
        </p:spPr>
      </p:pic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553215"/>
            <a:ext cx="2879912" cy="381000"/>
          </a:xfrm>
          <a:prstGeom prst="rect">
            <a:avLst/>
          </a:prstGeom>
          <a:noFill/>
        </p:spPr>
      </p:pic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61" name="Picture 25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933950"/>
            <a:ext cx="1628775" cy="323850"/>
          </a:xfrm>
          <a:prstGeom prst="rect">
            <a:avLst/>
          </a:prstGeom>
          <a:noFill/>
        </p:spPr>
      </p:pic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63" name="Picture 2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4953000"/>
            <a:ext cx="1866900" cy="323850"/>
          </a:xfrm>
          <a:prstGeom prst="rect">
            <a:avLst/>
          </a:prstGeom>
          <a:noFill/>
        </p:spPr>
      </p:pic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65" name="Picture 2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1" y="5105400"/>
            <a:ext cx="2057400" cy="520861"/>
          </a:xfrm>
          <a:prstGeom prst="rect">
            <a:avLst/>
          </a:prstGeom>
          <a:noFill/>
        </p:spPr>
      </p:pic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67" name="Picture 31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516105"/>
            <a:ext cx="1981200" cy="503695"/>
          </a:xfrm>
          <a:prstGeom prst="rect">
            <a:avLst/>
          </a:prstGeom>
          <a:noFill/>
        </p:spPr>
      </p:pic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69" name="Picture 33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5257800"/>
            <a:ext cx="2105025" cy="571500"/>
          </a:xfrm>
          <a:prstGeom prst="rect">
            <a:avLst/>
          </a:prstGeom>
          <a:noFill/>
        </p:spPr>
      </p:pic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73" name="Picture 37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38225" y="5943600"/>
            <a:ext cx="5438775" cy="523875"/>
          </a:xfrm>
          <a:prstGeom prst="rect">
            <a:avLst/>
          </a:prstGeom>
          <a:noFill/>
        </p:spPr>
      </p:pic>
      <p:sp>
        <p:nvSpPr>
          <p:cNvPr id="66" name="TextBox 65"/>
          <p:cNvSpPr txBox="1"/>
          <p:nvPr/>
        </p:nvSpPr>
        <p:spPr>
          <a:xfrm>
            <a:off x="7010400" y="5867400"/>
            <a:ext cx="838200" cy="4770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tx1"/>
                </a:solidFill>
              </a:rPr>
              <a:t>P.T.O</a:t>
            </a:r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220527"/>
      </p:ext>
    </p:extLst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8" grpId="0" animBg="1"/>
      <p:bldP spid="20" grpId="0"/>
      <p:bldP spid="23" grpId="0" animBg="1"/>
      <p:bldP spid="24" grpId="0"/>
      <p:bldP spid="29" grpId="0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1219200"/>
            <a:ext cx="7848600" cy="5105400"/>
          </a:xfrm>
          <a:prstGeom prst="round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nip Diagonal Corner Rectangle 1"/>
          <p:cNvSpPr/>
          <p:nvPr/>
        </p:nvSpPr>
        <p:spPr>
          <a:xfrm>
            <a:off x="1752600" y="76200"/>
            <a:ext cx="5715000" cy="76200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990599" cy="1116674"/>
          </a:xfrm>
          <a:prstGeom prst="rect">
            <a:avLst/>
          </a:prstGeom>
        </p:spPr>
      </p:pic>
      <p:pic>
        <p:nvPicPr>
          <p:cNvPr id="4" name="Picture 3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048" y="1"/>
            <a:ext cx="1013951" cy="1142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2396" y="152400"/>
            <a:ext cx="2927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b="1" dirty="0"/>
          </a:p>
        </p:txBody>
      </p:sp>
      <p:pic>
        <p:nvPicPr>
          <p:cNvPr id="6" name="Picture 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371600"/>
            <a:ext cx="6400800" cy="6165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1981200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n =</a:t>
            </a:r>
            <a:r>
              <a:rPr lang="en-US" sz="2600" dirty="0" smtClean="0">
                <a:cs typeface="NikoshBAN" pitchFamily="2" charset="0"/>
              </a:rPr>
              <a:t> 0, 1, 2, 3, 4, …… </a:t>
            </a:r>
            <a:r>
              <a:rPr lang="en-US" sz="2600" dirty="0" err="1" smtClean="0">
                <a:cs typeface="NikoshBAN" pitchFamily="2" charset="0"/>
              </a:rPr>
              <a:t>ইত্যাদি</a:t>
            </a:r>
            <a:r>
              <a:rPr lang="en-US" sz="2600" dirty="0" smtClean="0">
                <a:cs typeface="NikoshBAN" pitchFamily="2" charset="0"/>
              </a:rPr>
              <a:t> </a:t>
            </a:r>
            <a:r>
              <a:rPr lang="en-US" sz="2600" dirty="0" err="1" smtClean="0">
                <a:cs typeface="NikoshBAN" pitchFamily="2" charset="0"/>
              </a:rPr>
              <a:t>বসিয়ে</a:t>
            </a:r>
            <a:r>
              <a:rPr lang="en-US" sz="2600" dirty="0" smtClean="0">
                <a:cs typeface="NikoshBAN" pitchFamily="2" charset="0"/>
              </a:rPr>
              <a:t> </a:t>
            </a:r>
            <a:r>
              <a:rPr lang="en-US" sz="2600" dirty="0" err="1" smtClean="0">
                <a:cs typeface="NikoshBAN" pitchFamily="2" charset="0"/>
              </a:rPr>
              <a:t>পাই</a:t>
            </a:r>
            <a:r>
              <a:rPr lang="en-US" sz="2600" dirty="0" smtClean="0">
                <a:cs typeface="NikoshBAN" pitchFamily="2" charset="0"/>
              </a:rPr>
              <a:t>,</a:t>
            </a:r>
            <a:endParaRPr lang="en-US" sz="2600" dirty="0" smtClean="0">
              <a:cs typeface="NikoshBAN" pitchFamily="2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1999" y="2438400"/>
            <a:ext cx="5502089" cy="533400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971800"/>
            <a:ext cx="5856224" cy="609600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581400"/>
            <a:ext cx="5677408" cy="609600"/>
          </a:xfrm>
          <a:prstGeom prst="rect">
            <a:avLst/>
          </a:prstGeom>
          <a:noFill/>
        </p:spPr>
      </p:pic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191000"/>
            <a:ext cx="5638800" cy="609600"/>
          </a:xfrm>
          <a:prstGeom prst="rect">
            <a:avLst/>
          </a:prstGeom>
          <a:noFill/>
        </p:spPr>
      </p:pic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3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800600"/>
            <a:ext cx="5496560" cy="5334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33400" y="54864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সীমার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মানসমূহঃ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5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47260" y="5506315"/>
            <a:ext cx="3448050" cy="333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 animBg="1"/>
      <p:bldP spid="5" grpId="0"/>
      <p:bldP spid="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838200" y="2133600"/>
            <a:ext cx="7391400" cy="3810000"/>
          </a:xfrm>
          <a:prstGeom prst="roundRect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nip Diagonal Corner Rectangle 4"/>
          <p:cNvSpPr/>
          <p:nvPr/>
        </p:nvSpPr>
        <p:spPr>
          <a:xfrm>
            <a:off x="1828800" y="228600"/>
            <a:ext cx="5334000" cy="685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" name="Picture 42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142999" cy="1288471"/>
          </a:xfrm>
          <a:prstGeom prst="rect">
            <a:avLst/>
          </a:prstGeom>
        </p:spPr>
      </p:pic>
      <p:pic>
        <p:nvPicPr>
          <p:cNvPr id="44" name="Picture 43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0" y="1"/>
            <a:ext cx="1219200" cy="1374370"/>
          </a:xfrm>
          <a:prstGeom prst="rect">
            <a:avLst/>
          </a:prstGeom>
        </p:spPr>
      </p:pic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92396" y="206514"/>
            <a:ext cx="2927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838200" y="1371600"/>
            <a:ext cx="7391400" cy="6096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14400" y="1447800"/>
            <a:ext cx="403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>
                <a:latin typeface="NikoshBAN" pitchFamily="2" charset="0"/>
                <a:cs typeface="NikoshBAN" pitchFamily="2" charset="0"/>
              </a:rPr>
              <a:t>03.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2286000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33650" y="2362200"/>
            <a:ext cx="2643188" cy="381000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2743200"/>
            <a:ext cx="3679031" cy="381000"/>
          </a:xfrm>
          <a:prstGeom prst="rect">
            <a:avLst/>
          </a:prstGeom>
          <a:noFill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124200"/>
            <a:ext cx="3417094" cy="381000"/>
          </a:xfrm>
          <a:prstGeom prst="rect">
            <a:avLst/>
          </a:prstGeom>
          <a:noFill/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505200"/>
            <a:ext cx="3417094" cy="381000"/>
          </a:xfrm>
          <a:prstGeom prst="rect">
            <a:avLst/>
          </a:prstGeom>
          <a:noFill/>
        </p:spPr>
      </p:pic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3837710"/>
            <a:ext cx="4117258" cy="381000"/>
          </a:xfrm>
          <a:prstGeom prst="rect">
            <a:avLst/>
          </a:prstGeom>
          <a:noFill/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399" y="4343400"/>
            <a:ext cx="2743201" cy="386542"/>
          </a:xfrm>
          <a:prstGeom prst="rect">
            <a:avLst/>
          </a:prstGeom>
          <a:noFill/>
        </p:spPr>
      </p:pic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399" y="4343400"/>
            <a:ext cx="2777613" cy="381000"/>
          </a:xfrm>
          <a:prstGeom prst="rect">
            <a:avLst/>
          </a:prstGeom>
          <a:noFill/>
        </p:spPr>
      </p:pic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724400"/>
            <a:ext cx="1968500" cy="762000"/>
          </a:xfrm>
          <a:prstGeom prst="rect">
            <a:avLst/>
          </a:prstGeom>
          <a:noFill/>
        </p:spPr>
      </p:pic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4876800"/>
            <a:ext cx="1828800" cy="436099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7010400" y="5257800"/>
            <a:ext cx="838200" cy="4770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chemeClr val="tx1"/>
                </a:solidFill>
              </a:rPr>
              <a:t>P.T.O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53345" y="1510145"/>
            <a:ext cx="3819525" cy="333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" grpId="0" animBg="1"/>
      <p:bldP spid="19" grpId="0"/>
      <p:bldP spid="20" grpId="0" animBg="1"/>
      <p:bldP spid="21" grpId="0"/>
      <p:bldP spid="23" grpId="0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854" y="1"/>
            <a:ext cx="1149145" cy="1295399"/>
          </a:xfrm>
          <a:prstGeom prst="rect">
            <a:avLst/>
          </a:prstGeom>
        </p:spPr>
      </p:pic>
      <p:sp>
        <p:nvSpPr>
          <p:cNvPr id="91" name="Rounded Rectangle 90"/>
          <p:cNvSpPr/>
          <p:nvPr/>
        </p:nvSpPr>
        <p:spPr>
          <a:xfrm>
            <a:off x="4648200" y="1295400"/>
            <a:ext cx="4191000" cy="365760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85800" y="1295400"/>
            <a:ext cx="3733800" cy="3657600"/>
          </a:xfrm>
          <a:prstGeom prst="round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 rot="5400000" flipH="1" flipV="1">
            <a:off x="2559629" y="3383973"/>
            <a:ext cx="976745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9" name="Round Same Side Corner Rectangle 98"/>
          <p:cNvSpPr/>
          <p:nvPr/>
        </p:nvSpPr>
        <p:spPr>
          <a:xfrm>
            <a:off x="4724400" y="5105400"/>
            <a:ext cx="4038600" cy="1371600"/>
          </a:xfrm>
          <a:prstGeom prst="round2Same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 Same Side Corner Rectangle 97"/>
          <p:cNvSpPr/>
          <p:nvPr/>
        </p:nvSpPr>
        <p:spPr>
          <a:xfrm>
            <a:off x="838200" y="5105400"/>
            <a:ext cx="3505200" cy="1371600"/>
          </a:xfrm>
          <a:prstGeom prst="round2Same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371600" y="3851565"/>
            <a:ext cx="2514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371600" y="2029690"/>
            <a:ext cx="2514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1302328" y="2445328"/>
            <a:ext cx="900545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Snip Diagonal Corner Rectangle 1"/>
          <p:cNvSpPr/>
          <p:nvPr/>
        </p:nvSpPr>
        <p:spPr>
          <a:xfrm>
            <a:off x="1828800" y="228600"/>
            <a:ext cx="5334000" cy="6858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142999" cy="1288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2396" y="206514"/>
            <a:ext cx="2927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4000" b="1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94" y="2818606"/>
            <a:ext cx="2742406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2895600"/>
            <a:ext cx="3200400" cy="1588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900" y="25146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8862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00500" y="243840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28194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</a:t>
            </a:r>
            <a:endParaRPr lang="en-US" sz="2000" b="1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048000"/>
            <a:ext cx="195943" cy="457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990600" y="1383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5271" y="2438400"/>
            <a:ext cx="191729" cy="371475"/>
          </a:xfrm>
          <a:prstGeom prst="rect">
            <a:avLst/>
          </a:prstGeom>
          <a:noFill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2895600"/>
            <a:ext cx="295275" cy="571500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38525" y="2514600"/>
            <a:ext cx="295275" cy="295275"/>
          </a:xfrm>
          <a:prstGeom prst="rect">
            <a:avLst/>
          </a:prstGeom>
          <a:noFill/>
        </p:spPr>
      </p:pic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4335" y="4191000"/>
            <a:ext cx="1619865" cy="487532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5267325"/>
            <a:ext cx="2264799" cy="371475"/>
          </a:xfrm>
          <a:prstGeom prst="rect">
            <a:avLst/>
          </a:prstGeom>
          <a:noFill/>
        </p:spPr>
      </p:pic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5257800" y="3581400"/>
            <a:ext cx="3124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57800" y="2514600"/>
            <a:ext cx="2895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5220495" y="2780507"/>
            <a:ext cx="5334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925094" y="2971006"/>
            <a:ext cx="2742406" cy="794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838700" y="3048000"/>
            <a:ext cx="3848100" cy="1588"/>
          </a:xfrm>
          <a:prstGeom prst="line">
            <a:avLst/>
          </a:prstGeom>
          <a:ln>
            <a:headEnd type="stealth"/>
            <a:tailEnd type="stealt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648200" y="26670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914900" y="4038600"/>
            <a:ext cx="533400" cy="382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Y’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420100" y="3043535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3200400"/>
            <a:ext cx="130629" cy="304800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4914900" y="1535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pic>
        <p:nvPicPr>
          <p:cNvPr id="56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1" y="3027221"/>
            <a:ext cx="157316" cy="304800"/>
          </a:xfrm>
          <a:prstGeom prst="rect">
            <a:avLst/>
          </a:prstGeom>
          <a:noFill/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40295" y="3048000"/>
            <a:ext cx="255905" cy="495300"/>
          </a:xfrm>
          <a:prstGeom prst="rect">
            <a:avLst/>
          </a:prstGeom>
          <a:noFill/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39125" y="2667000"/>
            <a:ext cx="295275" cy="295275"/>
          </a:xfrm>
          <a:prstGeom prst="rect">
            <a:avLst/>
          </a:prstGeom>
          <a:noFill/>
        </p:spPr>
      </p:pic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27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3657600"/>
            <a:ext cx="685800" cy="462337"/>
          </a:xfrm>
          <a:prstGeom prst="rect">
            <a:avLst/>
          </a:prstGeom>
          <a:noFill/>
        </p:spPr>
      </p:pic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29" name="Picture 2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124200"/>
            <a:ext cx="133003" cy="457200"/>
          </a:xfrm>
          <a:prstGeom prst="rect">
            <a:avLst/>
          </a:prstGeom>
          <a:noFill/>
        </p:spPr>
      </p:pic>
      <p:cxnSp>
        <p:nvCxnSpPr>
          <p:cNvPr id="69" name="Straight Connector 68"/>
          <p:cNvCxnSpPr/>
          <p:nvPr/>
        </p:nvCxnSpPr>
        <p:spPr>
          <a:xfrm rot="5400000" flipH="1" flipV="1">
            <a:off x="6058694" y="2780506"/>
            <a:ext cx="5334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6820694" y="3313906"/>
            <a:ext cx="5334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7811294" y="3313906"/>
            <a:ext cx="533400" cy="15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31" name="Picture 2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91401" y="1946031"/>
            <a:ext cx="533400" cy="492369"/>
          </a:xfrm>
          <a:prstGeom prst="rect">
            <a:avLst/>
          </a:prstGeom>
          <a:noFill/>
        </p:spPr>
      </p:pic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33" name="Picture 2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14675" y="1685925"/>
            <a:ext cx="619125" cy="295275"/>
          </a:xfrm>
          <a:prstGeom prst="rect">
            <a:avLst/>
          </a:prstGeom>
          <a:noFill/>
        </p:spPr>
      </p:pic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35" name="Picture 2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05175" y="3810000"/>
            <a:ext cx="809625" cy="295275"/>
          </a:xfrm>
          <a:prstGeom prst="rect">
            <a:avLst/>
          </a:prstGeom>
          <a:noFill/>
        </p:spPr>
      </p:pic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37" name="Picture 2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3124201"/>
            <a:ext cx="232347" cy="457199"/>
          </a:xfrm>
          <a:prstGeom prst="rect">
            <a:avLst/>
          </a:prstGeom>
          <a:noFill/>
        </p:spPr>
      </p:pic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39" name="Picture 31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1" y="2529348"/>
            <a:ext cx="228600" cy="442452"/>
          </a:xfrm>
          <a:prstGeom prst="rect">
            <a:avLst/>
          </a:prstGeom>
          <a:noFill/>
        </p:spPr>
      </p:pic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41" name="Picture 33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2574235"/>
            <a:ext cx="304800" cy="397565"/>
          </a:xfrm>
          <a:prstGeom prst="rect">
            <a:avLst/>
          </a:prstGeom>
          <a:noFill/>
        </p:spPr>
      </p:pic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43" name="Picture 35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638800"/>
            <a:ext cx="3817620" cy="685800"/>
          </a:xfrm>
          <a:prstGeom prst="rect">
            <a:avLst/>
          </a:prstGeom>
          <a:noFill/>
        </p:spPr>
      </p:pic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45" name="Picture 37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5257800"/>
            <a:ext cx="2249129" cy="381000"/>
          </a:xfrm>
          <a:prstGeom prst="rect">
            <a:avLst/>
          </a:prstGeom>
          <a:noFill/>
        </p:spPr>
      </p:pic>
      <p:sp>
        <p:nvSpPr>
          <p:cNvPr id="43048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47" name="Picture 39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701145"/>
            <a:ext cx="914400" cy="623455"/>
          </a:xfrm>
          <a:prstGeom prst="rect">
            <a:avLst/>
          </a:prstGeom>
          <a:noFill/>
        </p:spPr>
      </p:pic>
      <p:sp>
        <p:nvSpPr>
          <p:cNvPr id="58" name="Freeform 57"/>
          <p:cNvSpPr/>
          <p:nvPr/>
        </p:nvSpPr>
        <p:spPr>
          <a:xfrm>
            <a:off x="5271655" y="2029691"/>
            <a:ext cx="3034145" cy="2103582"/>
          </a:xfrm>
          <a:custGeom>
            <a:avLst/>
            <a:gdLst>
              <a:gd name="connsiteX0" fmla="*/ 0 w 2189018"/>
              <a:gd name="connsiteY0" fmla="*/ 1004454 h 2103582"/>
              <a:gd name="connsiteX1" fmla="*/ 512618 w 2189018"/>
              <a:gd name="connsiteY1" fmla="*/ 159327 h 2103582"/>
              <a:gd name="connsiteX2" fmla="*/ 1607127 w 2189018"/>
              <a:gd name="connsiteY2" fmla="*/ 1960418 h 2103582"/>
              <a:gd name="connsiteX3" fmla="*/ 2189018 w 2189018"/>
              <a:gd name="connsiteY3" fmla="*/ 1018309 h 210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9018" h="2103582">
                <a:moveTo>
                  <a:pt x="0" y="1004454"/>
                </a:moveTo>
                <a:cubicBezTo>
                  <a:pt x="122382" y="502227"/>
                  <a:pt x="244764" y="0"/>
                  <a:pt x="512618" y="159327"/>
                </a:cubicBezTo>
                <a:cubicBezTo>
                  <a:pt x="780472" y="318654"/>
                  <a:pt x="1327727" y="1817254"/>
                  <a:pt x="1607127" y="1960418"/>
                </a:cubicBezTo>
                <a:cubicBezTo>
                  <a:pt x="1886527" y="2103582"/>
                  <a:pt x="2037772" y="1560945"/>
                  <a:pt x="2189018" y="10183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392382" y="1877291"/>
            <a:ext cx="2189018" cy="2103582"/>
          </a:xfrm>
          <a:custGeom>
            <a:avLst/>
            <a:gdLst>
              <a:gd name="connsiteX0" fmla="*/ 0 w 2189018"/>
              <a:gd name="connsiteY0" fmla="*/ 1004454 h 2103582"/>
              <a:gd name="connsiteX1" fmla="*/ 512618 w 2189018"/>
              <a:gd name="connsiteY1" fmla="*/ 159327 h 2103582"/>
              <a:gd name="connsiteX2" fmla="*/ 1607127 w 2189018"/>
              <a:gd name="connsiteY2" fmla="*/ 1960418 h 2103582"/>
              <a:gd name="connsiteX3" fmla="*/ 2189018 w 2189018"/>
              <a:gd name="connsiteY3" fmla="*/ 1018309 h 210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89018" h="2103582">
                <a:moveTo>
                  <a:pt x="0" y="1004454"/>
                </a:moveTo>
                <a:cubicBezTo>
                  <a:pt x="122382" y="502227"/>
                  <a:pt x="244764" y="0"/>
                  <a:pt x="512618" y="159327"/>
                </a:cubicBezTo>
                <a:cubicBezTo>
                  <a:pt x="780472" y="318654"/>
                  <a:pt x="1327727" y="1817254"/>
                  <a:pt x="1607127" y="1960418"/>
                </a:cubicBezTo>
                <a:cubicBezTo>
                  <a:pt x="1886527" y="2103582"/>
                  <a:pt x="2037772" y="1560945"/>
                  <a:pt x="2189018" y="101830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4953000" y="3048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</a:t>
            </a:r>
            <a:endParaRPr lang="en-US" sz="2000" b="1" dirty="0"/>
          </a:p>
        </p:txBody>
      </p:sp>
      <p:pic>
        <p:nvPicPr>
          <p:cNvPr id="101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4191000"/>
            <a:ext cx="1619865" cy="4875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40" grpId="0" animBg="1"/>
      <p:bldP spid="99" grpId="0" animBg="1"/>
      <p:bldP spid="98" grpId="0" animBg="1"/>
      <p:bldP spid="2" grpId="0" animBg="1"/>
      <p:bldP spid="5" grpId="0"/>
      <p:bldP spid="8" grpId="0"/>
      <p:bldP spid="9" grpId="0"/>
      <p:bldP spid="10" grpId="0"/>
      <p:bldP spid="11" grpId="0"/>
      <p:bldP spid="13" grpId="0"/>
      <p:bldP spid="50" grpId="0"/>
      <p:bldP spid="51" grpId="0"/>
      <p:bldP spid="52" grpId="0"/>
      <p:bldP spid="54" grpId="0"/>
      <p:bldP spid="58" grpId="0" animBg="1"/>
      <p:bldP spid="24" grpId="0" animBg="1"/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orizontal Scroll 12"/>
          <p:cNvSpPr/>
          <p:nvPr/>
        </p:nvSpPr>
        <p:spPr>
          <a:xfrm>
            <a:off x="2133600" y="152400"/>
            <a:ext cx="4572000" cy="12192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1828800"/>
            <a:ext cx="7924800" cy="4191000"/>
          </a:xfrm>
          <a:prstGeom prst="roundRect">
            <a:avLst/>
          </a:prstGeom>
          <a:ln w="1016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03785" y="2281803"/>
            <a:ext cx="7630615" cy="3370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এই অধ্যায় 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শিখলাম</a:t>
            </a:r>
            <a:endParaRPr lang="bn-IN" sz="45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প্রয়োজনিয়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(Limit)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(খ)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(Limit)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0" name="Picture 9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05200" y="304800"/>
            <a:ext cx="19495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সারাংশ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561663628"/>
      </p:ext>
    </p:extLst>
  </p:cSld>
  <p:clrMapOvr>
    <a:masterClrMapping/>
  </p:clrMapOvr>
  <p:transition spd="slow">
    <p:split dir="in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914400" y="2133600"/>
            <a:ext cx="7315200" cy="3733800"/>
          </a:xfrm>
          <a:prstGeom prst="roundRect">
            <a:avLst/>
          </a:prstGeom>
          <a:ln w="101600">
            <a:solidFill>
              <a:srgbClr val="002060">
                <a:alpha val="73000"/>
              </a:srgb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5638800" cy="1020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মূ্ল্যায়ণ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" name="Picture 24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26" name="Picture 25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295400" y="27432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01.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757055"/>
            <a:ext cx="3321844" cy="38100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219200" y="4231957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02.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3276600"/>
            <a:ext cx="4023360" cy="6858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1676400" y="3393757"/>
            <a:ext cx="99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289276"/>
            <a:ext cx="4800600" cy="358924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1600200" y="4800600"/>
            <a:ext cx="99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648200"/>
            <a:ext cx="1266825" cy="69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717288"/>
      </p:ext>
    </p:extLst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 animBg="1"/>
      <p:bldP spid="22" grpId="0"/>
      <p:bldP spid="27" grpId="0"/>
      <p:bldP spid="28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66800" y="2362200"/>
            <a:ext cx="7315200" cy="3581400"/>
          </a:xfrm>
          <a:prstGeom prst="roundRect">
            <a:avLst/>
          </a:prstGeom>
          <a:ln w="101600">
            <a:solidFill>
              <a:schemeClr val="tx1">
                <a:alpha val="73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" name="Picture 20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22" name="Picture 21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1" y="0"/>
            <a:ext cx="1295399" cy="146026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447800" y="2743200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01.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9" y="2777835"/>
            <a:ext cx="3107531" cy="3810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447800" y="3622357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02.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657600"/>
            <a:ext cx="4826000" cy="381000"/>
          </a:xfrm>
          <a:prstGeom prst="rect">
            <a:avLst/>
          </a:prstGeom>
          <a:noFill/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0" y="4419600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NikoshBAN" pitchFamily="2" charset="0"/>
                <a:cs typeface="NikoshBAN" pitchFamily="2" charset="0"/>
              </a:rPr>
              <a:t>03.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4876800"/>
            <a:ext cx="3771900" cy="695325"/>
          </a:xfrm>
          <a:prstGeom prst="rect">
            <a:avLst/>
          </a:prstGeom>
          <a:noFill/>
        </p:spPr>
      </p:pic>
      <p:sp>
        <p:nvSpPr>
          <p:cNvPr id="27" name="Can 26"/>
          <p:cNvSpPr/>
          <p:nvPr/>
        </p:nvSpPr>
        <p:spPr>
          <a:xfrm>
            <a:off x="1600200" y="381000"/>
            <a:ext cx="6248400" cy="1673352"/>
          </a:xfrm>
          <a:prstGeom prst="can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00400" y="838200"/>
            <a:ext cx="335059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7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xmlns="" val="477421036"/>
      </p:ext>
    </p:extLst>
  </p:cSld>
  <p:clrMapOvr>
    <a:masterClrMapping/>
  </p:clrMapOvr>
  <p:transition spd="slow"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19" grpId="0"/>
      <p:bldP spid="24" grpId="0"/>
      <p:bldP spid="27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685800"/>
            <a:ext cx="6172200" cy="6172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063"/>
            <a:ext cx="8229600" cy="1020762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B050"/>
                </a:solidFill>
              </a:rPr>
              <a:t>সবা</a:t>
            </a:r>
            <a:r>
              <a:rPr lang="bn-IN" sz="5400" dirty="0" smtClean="0">
                <a:solidFill>
                  <a:srgbClr val="FF0000"/>
                </a:solidFill>
              </a:rPr>
              <a:t>ইকে</a:t>
            </a:r>
            <a:r>
              <a:rPr lang="bn-IN" sz="5400" dirty="0" smtClean="0">
                <a:solidFill>
                  <a:srgbClr val="002060"/>
                </a:solidFill>
              </a:rPr>
              <a:t> </a:t>
            </a:r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</a:rPr>
              <a:t>ধন্য</a:t>
            </a:r>
            <a:r>
              <a:rPr lang="bn-IN" sz="5400" dirty="0" smtClean="0">
                <a:solidFill>
                  <a:srgbClr val="002060"/>
                </a:solidFill>
              </a:rPr>
              <a:t>বাদ  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371600" y="381000"/>
            <a:ext cx="914400" cy="914400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6781800" y="352425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848600" y="804862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762000" y="781049"/>
            <a:ext cx="609600" cy="48101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761979"/>
      </p:ext>
    </p:extLst>
  </p:cSld>
  <p:clrMapOvr>
    <a:masterClrMapping/>
  </p:clrMapOvr>
  <p:transition spd="slow">
    <p:wedg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867400" y="2057400"/>
            <a:ext cx="2971800" cy="3505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400800" cy="1143000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IN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5029200" cy="4572000"/>
          </a:xfrm>
          <a:blipFill>
            <a:blip r:embed="rId4"/>
            <a:tile tx="0" ty="0" sx="100000" sy="100000" flip="none" algn="tl"/>
          </a:blip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>
              <a:buNone/>
            </a:pPr>
            <a:endParaRPr lang="en-US" sz="11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6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আহাম্মদ</a:t>
            </a:r>
            <a:r>
              <a:rPr lang="en-US" sz="6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উল্লাহ</a:t>
            </a:r>
            <a:endParaRPr lang="en-US" sz="60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লাউতলি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ডঃ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রশীদ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4000" dirty="0" smtClean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ফরিদগঞ্জ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4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Ahammod Ullah 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2286000"/>
            <a:ext cx="2537185" cy="3105993"/>
          </a:xfrm>
          <a:prstGeom prst="rect">
            <a:avLst/>
          </a:prstGeom>
        </p:spPr>
      </p:pic>
      <p:pic>
        <p:nvPicPr>
          <p:cNvPr id="9" name="Picture 8" descr="81p33G98HfL._SX385_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1" name="Picture 10" descr="81p33G98HfL._SX385_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9171909"/>
      </p:ext>
    </p:extLst>
  </p:cSld>
  <p:clrMapOvr>
    <a:masterClrMapping/>
  </p:clrMapOvr>
  <p:transition spd="slow">
    <p:wipe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eft-Right Arrow 17"/>
          <p:cNvSpPr/>
          <p:nvPr/>
        </p:nvSpPr>
        <p:spPr>
          <a:xfrm>
            <a:off x="1781628" y="0"/>
            <a:ext cx="5638800" cy="1676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0" y="1981200"/>
            <a:ext cx="4572000" cy="4343400"/>
          </a:xfrm>
          <a:prstGeom prst="roundRect">
            <a:avLst/>
          </a:prstGeom>
          <a:ln w="1016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MA3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2057400"/>
            <a:ext cx="2895600" cy="41477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2547878"/>
            <a:ext cx="382989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4500" dirty="0" smtClean="0">
              <a:latin typeface="NikoshBAN" pitchFamily="2" charset="0"/>
              <a:cs typeface="NikoshBAN" pitchFamily="2" charset="0"/>
            </a:endParaRPr>
          </a:p>
          <a:p>
            <a:endParaRPr lang="bn-IN" sz="1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বিষয়ঃ উচ্চতর গণিত</a:t>
            </a:r>
            <a:endParaRPr lang="en-US" sz="4500" dirty="0" smtClean="0">
              <a:latin typeface="NikoshBAN" pitchFamily="2" charset="0"/>
              <a:cs typeface="NikoshBAN" pitchFamily="2" charset="0"/>
            </a:endParaRPr>
          </a:p>
          <a:p>
            <a:endParaRPr lang="bn-IN" sz="1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সপ্তম</a:t>
            </a:r>
            <a:r>
              <a:rPr lang="bn-IN" sz="45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500" dirty="0" smtClean="0">
              <a:latin typeface="NikoshBAN" pitchFamily="2" charset="0"/>
              <a:cs typeface="NikoshBAN" pitchFamily="2" charset="0"/>
            </a:endParaRPr>
          </a:p>
          <a:p>
            <a:endParaRPr lang="bn-IN" sz="1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 ৪৫ মিনিট</a:t>
            </a:r>
            <a:endParaRPr lang="en-US" sz="4500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457200"/>
            <a:ext cx="265489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500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500" dirty="0"/>
          </a:p>
        </p:txBody>
      </p:sp>
      <p:pic>
        <p:nvPicPr>
          <p:cNvPr id="11" name="Picture 10" descr="81p33G98HfL._SX385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4" name="Picture 13" descr="81p33G98HfL._SX385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09171909"/>
      </p:ext>
    </p:extLst>
  </p:cSld>
  <p:clrMapOvr>
    <a:masterClrMapping/>
  </p:clrMapOvr>
  <p:transition spd="slow"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1752600" y="76200"/>
            <a:ext cx="5638800" cy="121920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29000" y="511314"/>
            <a:ext cx="2510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পূর্বজ্ঞান যাচাই </a:t>
            </a:r>
            <a:endParaRPr lang="en-US" sz="4000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0800000" flipV="1">
            <a:off x="4648200" y="1828800"/>
            <a:ext cx="1447800" cy="1143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648200" y="2971800"/>
            <a:ext cx="1905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>
            <a:off x="4876800" y="2438400"/>
            <a:ext cx="914400" cy="1143000"/>
          </a:xfrm>
          <a:prstGeom prst="arc">
            <a:avLst>
              <a:gd name="adj1" fmla="val 16202574"/>
              <a:gd name="adj2" fmla="val 21514027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72200" y="1905000"/>
            <a:ext cx="115288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কোণ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2133600"/>
            <a:ext cx="7344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ত্রি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8561" y="190500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cs typeface="NikoshBAN" pitchFamily="2" charset="0"/>
              </a:rPr>
              <a:t>3</a:t>
            </a:r>
            <a:endParaRPr lang="en-US" sz="8000" dirty="0"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3810000"/>
            <a:ext cx="4083169" cy="1323439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ত্রিকোণমিতি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21" name="Picture 20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8961437"/>
      </p:ext>
    </p:extLst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  <p:bldP spid="15" grpId="0" animBg="1"/>
      <p:bldP spid="16" grpId="0"/>
      <p:bldP spid="17" grpId="0"/>
      <p:bldP spid="18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5638800"/>
          </a:xfrm>
          <a:blipFill>
            <a:blip r:embed="rId3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আজকের পাঠের শিরোনামঃ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r>
              <a:rPr lang="en-US" sz="5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5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5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5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5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bn-IN" sz="5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09600" y="457200"/>
            <a:ext cx="7772400" cy="56388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9360983"/>
      </p:ext>
    </p:extLst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57200" y="1676400"/>
            <a:ext cx="8305800" cy="4343400"/>
          </a:xfrm>
          <a:prstGeom prst="roundRect">
            <a:avLst/>
          </a:prstGeom>
          <a:ln w="1016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05000" y="152400"/>
            <a:ext cx="5410200" cy="1143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7600" y="357426"/>
            <a:ext cx="21371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000" b="1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000" b="1" dirty="0"/>
          </a:p>
        </p:txBody>
      </p:sp>
      <p:pic>
        <p:nvPicPr>
          <p:cNvPr id="8" name="Picture 7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9" name="Picture 8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6832" y="2078772"/>
            <a:ext cx="810996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IN" sz="5000" dirty="0" smtClean="0">
                <a:latin typeface="NikoshBAN" pitchFamily="2" charset="0"/>
                <a:cs typeface="NikoshBAN" pitchFamily="2" charset="0"/>
              </a:rPr>
              <a:t>এই অধ্যায় শেষে শিক্ষার্থিরাঃ</a:t>
            </a:r>
          </a:p>
          <a:p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প্রয়োজনিয়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6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(ক)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(Limit)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(খ)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সীমা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Limit)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(গ)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278214"/>
      </p:ext>
    </p:extLst>
  </p:cSld>
  <p:clrMapOvr>
    <a:masterClrMapping/>
  </p:clrMapOvr>
  <p:transition spd="slow">
    <p:wheel spokes="3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4" name="Picture 13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533400" y="1524000"/>
            <a:ext cx="8153400" cy="44196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1828800" y="152400"/>
            <a:ext cx="5638800" cy="1216152"/>
          </a:xfrm>
          <a:prstGeom prst="can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62000" y="2005548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ত্রিকোনমিতিক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অনুপাত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সম্বলিত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সমীকরণকে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ত্রিকোনমিতিক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৤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সমীকরণেটির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কোণকেই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চলরাশি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চলরাশির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কোণের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সমীকরণটি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সিদ্ধ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মানকে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সমীকণেটির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সমাধানকে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অভিন্ন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রাশিমালাতে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সামাধান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সমীকরণকে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উৎপাদকে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সহজ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তাদেরকে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৤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81200" y="573613"/>
            <a:ext cx="541366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1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1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2633638338"/>
      </p:ext>
    </p:extLst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2" grpId="0" animBg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533400" y="1752600"/>
            <a:ext cx="8153400" cy="3733800"/>
          </a:xfrm>
          <a:prstGeom prst="round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2209800"/>
            <a:ext cx="7924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উদাহরণঃ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                      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</a:p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সমীকরণটিকে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                       </a:t>
            </a:r>
          </a:p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                  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ত্রিকোণমিতির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সেক্ষেত্রে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</a:p>
        </p:txBody>
      </p:sp>
      <p:pic>
        <p:nvPicPr>
          <p:cNvPr id="3" name="Picture 2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4" name="Picture 3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  <p:sp>
        <p:nvSpPr>
          <p:cNvPr id="5" name="Can 4"/>
          <p:cNvSpPr/>
          <p:nvPr/>
        </p:nvSpPr>
        <p:spPr>
          <a:xfrm>
            <a:off x="1828800" y="152400"/>
            <a:ext cx="5638800" cy="1216152"/>
          </a:xfrm>
          <a:prstGeom prst="can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381000"/>
            <a:ext cx="2667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7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8794" y="2286000"/>
            <a:ext cx="3250406" cy="381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657886"/>
            <a:ext cx="3048000" cy="31391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77381" y="3048000"/>
            <a:ext cx="1880419" cy="381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/>
          <p:nvPr/>
        </p:nvSpPr>
        <p:spPr>
          <a:xfrm>
            <a:off x="685800" y="1676400"/>
            <a:ext cx="7315200" cy="4953000"/>
          </a:xfrm>
          <a:prstGeom prst="roundRect">
            <a:avLst/>
          </a:prstGeom>
          <a:ln w="1016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517617" y="2362200"/>
            <a:ext cx="532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শূন্য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পূর্ণসংখ্যা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৤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95399" cy="1460267"/>
          </a:xfrm>
          <a:prstGeom prst="rect">
            <a:avLst/>
          </a:prstGeom>
        </p:spPr>
      </p:pic>
      <p:pic>
        <p:nvPicPr>
          <p:cNvPr id="11" name="Picture 10" descr="81p33G98HfL._SX38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0"/>
            <a:ext cx="1371600" cy="154616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-1" y="4069139"/>
            <a:ext cx="362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4" name="Cube 13"/>
          <p:cNvSpPr/>
          <p:nvPr/>
        </p:nvSpPr>
        <p:spPr>
          <a:xfrm>
            <a:off x="1600200" y="152400"/>
            <a:ext cx="5943600" cy="1216152"/>
          </a:xfrm>
          <a:prstGeom prst="cube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800600" y="1945957"/>
            <a:ext cx="7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endParaRPr lang="en-US" sz="2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4477" y="1925781"/>
            <a:ext cx="1209369" cy="457199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4638343" y="2769513"/>
            <a:ext cx="7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981200"/>
            <a:ext cx="3733800" cy="409003"/>
          </a:xfrm>
          <a:prstGeom prst="rect">
            <a:avLst/>
          </a:prstGeom>
          <a:noFill/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9231" y="2845713"/>
            <a:ext cx="3526569" cy="378282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04747" y="2667000"/>
            <a:ext cx="2086653" cy="658943"/>
          </a:xfrm>
          <a:prstGeom prst="rect">
            <a:avLst/>
          </a:prstGeom>
          <a:noFill/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9391" y="2300465"/>
            <a:ext cx="253535" cy="491225"/>
          </a:xfrm>
          <a:prstGeom prst="rect">
            <a:avLst/>
          </a:prstGeom>
          <a:noFill/>
        </p:spPr>
      </p:pic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1986" y="3279318"/>
            <a:ext cx="1903614" cy="378282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2885743" y="3241357"/>
            <a:ext cx="7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3143249"/>
            <a:ext cx="2086653" cy="658943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9782" y="3698556"/>
            <a:ext cx="1915818" cy="378283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2885743" y="3622357"/>
            <a:ext cx="7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742" y="3705487"/>
            <a:ext cx="1183658" cy="378282"/>
          </a:xfrm>
          <a:prstGeom prst="rect">
            <a:avLst/>
          </a:prstGeom>
          <a:noFill/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8361" y="4138181"/>
            <a:ext cx="2013439" cy="378282"/>
          </a:xfrm>
          <a:prstGeom prst="rect">
            <a:avLst/>
          </a:prstGeom>
          <a:noFill/>
        </p:spPr>
      </p:pic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7" name="Picture 19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28347" y="4038600"/>
            <a:ext cx="2086653" cy="658943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2971800" y="4114800"/>
            <a:ext cx="7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29" name="Picture 21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4329" y="4585247"/>
            <a:ext cx="2159871" cy="378282"/>
          </a:xfrm>
          <a:prstGeom prst="rect">
            <a:avLst/>
          </a:prstGeom>
          <a:noFill/>
        </p:spPr>
      </p:pic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1" name="Picture 2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1759" y="4585247"/>
            <a:ext cx="2025641" cy="378282"/>
          </a:xfrm>
          <a:prstGeom prst="rect">
            <a:avLst/>
          </a:prstGeom>
          <a:noFill/>
        </p:spPr>
      </p:pic>
      <p:sp>
        <p:nvSpPr>
          <p:cNvPr id="56" name="TextBox 55"/>
          <p:cNvSpPr txBox="1"/>
          <p:nvPr/>
        </p:nvSpPr>
        <p:spPr>
          <a:xfrm>
            <a:off x="3190543" y="4536757"/>
            <a:ext cx="7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3" name="Picture 25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51860" y="5031918"/>
            <a:ext cx="2477140" cy="378282"/>
          </a:xfrm>
          <a:prstGeom prst="rect">
            <a:avLst/>
          </a:prstGeom>
          <a:noFill/>
        </p:spPr>
      </p:pic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5" name="Picture 27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00465" y="5031918"/>
            <a:ext cx="2452735" cy="378282"/>
          </a:xfrm>
          <a:prstGeom prst="rect">
            <a:avLst/>
          </a:prstGeom>
          <a:noFill/>
        </p:spPr>
      </p:pic>
      <p:sp>
        <p:nvSpPr>
          <p:cNvPr id="62" name="TextBox 61"/>
          <p:cNvSpPr txBox="1"/>
          <p:nvPr/>
        </p:nvSpPr>
        <p:spPr>
          <a:xfrm>
            <a:off x="3495343" y="5029200"/>
            <a:ext cx="7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43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7" name="Picture 29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7421" y="5489118"/>
            <a:ext cx="2660179" cy="378282"/>
          </a:xfrm>
          <a:prstGeom prst="rect">
            <a:avLst/>
          </a:prstGeom>
          <a:noFill/>
        </p:spPr>
      </p:pic>
      <p:sp>
        <p:nvSpPr>
          <p:cNvPr id="65" name="TextBox 64"/>
          <p:cNvSpPr txBox="1"/>
          <p:nvPr/>
        </p:nvSpPr>
        <p:spPr>
          <a:xfrm>
            <a:off x="3505200" y="5451157"/>
            <a:ext cx="7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39" name="Picture 31"/>
          <p:cNvPicPr>
            <a:picLocks noChangeAspect="1" noChangeArrowheads="1"/>
          </p:cNvPicPr>
          <p:nvPr/>
        </p:nvPicPr>
        <p:blipFill>
          <a:blip r:embed="rId2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8015" y="5489118"/>
            <a:ext cx="1769385" cy="378282"/>
          </a:xfrm>
          <a:prstGeom prst="rect">
            <a:avLst/>
          </a:prstGeom>
          <a:noFill/>
        </p:spPr>
      </p:pic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41" name="Picture 33"/>
          <p:cNvPicPr>
            <a:picLocks noChangeAspect="1" noChangeArrowheads="1"/>
          </p:cNvPicPr>
          <p:nvPr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905360"/>
            <a:ext cx="2440532" cy="378283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3370653" y="5867400"/>
            <a:ext cx="77185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43" name="Picture 35"/>
          <p:cNvPicPr>
            <a:picLocks noChangeAspect="1" noChangeArrowheads="1"/>
          </p:cNvPicPr>
          <p:nvPr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56364" y="5905361"/>
            <a:ext cx="1586346" cy="378282"/>
          </a:xfrm>
          <a:prstGeom prst="rect">
            <a:avLst/>
          </a:prstGeom>
          <a:noFill/>
        </p:spPr>
      </p:pic>
      <p:sp>
        <p:nvSpPr>
          <p:cNvPr id="74" name="TextBox 73"/>
          <p:cNvSpPr txBox="1"/>
          <p:nvPr/>
        </p:nvSpPr>
        <p:spPr>
          <a:xfrm>
            <a:off x="2422570" y="402848"/>
            <a:ext cx="41312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ত্রিকোণমিতিক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000" dirty="0" err="1" smtClean="0">
                <a:latin typeface="NikoshBAN" pitchFamily="2" charset="0"/>
                <a:cs typeface="NikoshBAN" pitchFamily="2" charset="0"/>
              </a:rPr>
              <a:t>সুত্র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771394"/>
      </p:ext>
    </p:extLst>
  </p:cSld>
  <p:clrMapOvr>
    <a:masterClrMapping/>
  </p:clrMapOvr>
  <p:transition spd="slow">
    <p:zo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7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3" grpId="0"/>
      <p:bldP spid="14" grpId="0" animBg="1"/>
      <p:bldP spid="35" grpId="0"/>
      <p:bldP spid="25" grpId="0"/>
      <p:bldP spid="39" grpId="0"/>
      <p:bldP spid="44" grpId="0"/>
      <p:bldP spid="51" grpId="0"/>
      <p:bldP spid="56" grpId="0"/>
      <p:bldP spid="62" grpId="0"/>
      <p:bldP spid="65" grpId="0"/>
      <p:bldP spid="70" grpId="0"/>
      <p:bldP spid="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2697</TotalTime>
  <Words>423</Words>
  <Application>Microsoft Office PowerPoint</Application>
  <PresentationFormat>On-screen Show (4:3)</PresentationFormat>
  <Paragraphs>96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শিক্ষক পরিচিতি </vt:lpstr>
      <vt:lpstr>Slide 3</vt:lpstr>
      <vt:lpstr>Slide 4</vt:lpstr>
      <vt:lpstr>আজকের পাঠের শিরোনামঃ বিপরীত ত্রিকোণমিতিক ফাংশন ও ত্রিকোণমিতিক সমীকরণ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মূ্ল্যায়ণ</vt:lpstr>
      <vt:lpstr>Slide 17</vt:lpstr>
      <vt:lpstr>সবাইকে ধন্যবাদ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 সকাল</dc:title>
  <dc:creator>user</dc:creator>
  <cp:lastModifiedBy>user 1</cp:lastModifiedBy>
  <cp:revision>145</cp:revision>
  <dcterms:created xsi:type="dcterms:W3CDTF">2006-08-16T00:00:00Z</dcterms:created>
  <dcterms:modified xsi:type="dcterms:W3CDTF">2020-06-10T19:50:43Z</dcterms:modified>
</cp:coreProperties>
</file>