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7"/>
  </p:notesMasterIdLst>
  <p:sldIdLst>
    <p:sldId id="264" r:id="rId3"/>
    <p:sldId id="256" r:id="rId4"/>
    <p:sldId id="260" r:id="rId5"/>
    <p:sldId id="265" r:id="rId6"/>
    <p:sldId id="263" r:id="rId7"/>
    <p:sldId id="267" r:id="rId8"/>
    <p:sldId id="262" r:id="rId9"/>
    <p:sldId id="261" r:id="rId10"/>
    <p:sldId id="258" r:id="rId11"/>
    <p:sldId id="268" r:id="rId12"/>
    <p:sldId id="266" r:id="rId13"/>
    <p:sldId id="270" r:id="rId14"/>
    <p:sldId id="269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E7A7"/>
    <a:srgbClr val="FF7C80"/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8" d="100"/>
          <a:sy n="98" d="100"/>
        </p:scale>
        <p:origin x="-576" y="6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4559A6-66EA-46D1-A069-A31764A86E21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A1F862-BCA7-484E-A826-68E917D6A0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1F862-BCA7-484E-A826-68E917D6A08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ame 6"/>
          <p:cNvSpPr/>
          <p:nvPr userDrawn="1"/>
        </p:nvSpPr>
        <p:spPr>
          <a:xfrm>
            <a:off x="0" y="0"/>
            <a:ext cx="9144000" cy="7162800"/>
          </a:xfrm>
          <a:prstGeom prst="frame">
            <a:avLst>
              <a:gd name="adj1" fmla="val 5667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1219200" y="6705599"/>
            <a:ext cx="7239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বেনু রঞ্জন</a:t>
            </a:r>
            <a:r>
              <a:rPr lang="bn-IN" sz="2000" baseline="0" dirty="0" smtClean="0">
                <a:latin typeface="NikoshBAN" pitchFamily="2" charset="0"/>
                <a:cs typeface="NikoshBAN" pitchFamily="2" charset="0"/>
              </a:rPr>
              <a:t> মজুমদের # সহকারি শিক্ষক # সিচনী সরকারি প্রাথমিক বিদ্যালয়।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EF6BB-2D9F-4232-8E29-10C6FC98AFE7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670B2-6AD3-49EE-BE66-8946DB2A85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EF6BB-2D9F-4232-8E29-10C6FC98AFE7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670B2-6AD3-49EE-BE66-8946DB2A85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EF6BB-2D9F-4232-8E29-10C6FC98AFE7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670B2-6AD3-49EE-BE66-8946DB2A85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EF6BB-2D9F-4232-8E29-10C6FC98AFE7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670B2-6AD3-49EE-BE66-8946DB2A85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EF6BB-2D9F-4232-8E29-10C6FC98AFE7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670B2-6AD3-49EE-BE66-8946DB2A85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EF6BB-2D9F-4232-8E29-10C6FC98AFE7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670B2-6AD3-49EE-BE66-8946DB2A85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EF6BB-2D9F-4232-8E29-10C6FC98AFE7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670B2-6AD3-49EE-BE66-8946DB2A85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EF6BB-2D9F-4232-8E29-10C6FC98AFE7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670B2-6AD3-49EE-BE66-8946DB2A85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EF6BB-2D9F-4232-8E29-10C6FC98AFE7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670B2-6AD3-49EE-BE66-8946DB2A85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EF6BB-2D9F-4232-8E29-10C6FC98AFE7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670B2-6AD3-49EE-BE66-8946DB2A85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EF6BB-2D9F-4232-8E29-10C6FC98AFE7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670B2-6AD3-49EE-BE66-8946DB2A85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923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6457890"/>
            <a:ext cx="655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বেনু রঞ্জন মজুমদার # সহকারি শিক্ষক # সিচনী সরকারি প্রাথমিক বিদ্যালয়।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gola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1371600"/>
            <a:ext cx="2524125" cy="246697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TextBox 8"/>
          <p:cNvSpPr txBox="1"/>
          <p:nvPr/>
        </p:nvSpPr>
        <p:spPr>
          <a:xfrm>
            <a:off x="3810000" y="4495800"/>
            <a:ext cx="1484702" cy="769441"/>
          </a:xfrm>
          <a:prstGeom prst="rect">
            <a:avLst/>
          </a:prstGeom>
          <a:solidFill>
            <a:srgbClr val="27E7A7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4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4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923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6457890"/>
            <a:ext cx="655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বেনু রঞ্জন মজুমদার # সহকারি শিক্ষক # সিচনী সরকারি প্রাথমিক বিদ্যালয়।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838200"/>
            <a:ext cx="746760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পাঠে ব্যবহৃত নতুন নতুন শব্দগুলোর অর্থ আবার জেনে নিই ...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47800" y="2133600"/>
            <a:ext cx="1371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মৃৎশিল্প -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19600" y="213360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মাটির তৈরি শিল্পকর্ম  </a:t>
            </a:r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1828800" y="2971800"/>
            <a:ext cx="76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শখ -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495800" y="3048000"/>
            <a:ext cx="2438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মনের ইচ্ছা বা রুচি  </a:t>
            </a:r>
            <a:endParaRPr lang="en-US" sz="2800" dirty="0"/>
          </a:p>
        </p:txBody>
      </p:sp>
      <p:sp>
        <p:nvSpPr>
          <p:cNvPr id="15" name="Rectangle 14"/>
          <p:cNvSpPr/>
          <p:nvPr/>
        </p:nvSpPr>
        <p:spPr>
          <a:xfrm>
            <a:off x="4572000" y="3733800"/>
            <a:ext cx="1143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পাতিল</a:t>
            </a:r>
            <a:endParaRPr lang="en-US" sz="2800" dirty="0"/>
          </a:p>
        </p:txBody>
      </p:sp>
      <p:sp>
        <p:nvSpPr>
          <p:cNvPr id="16" name="Rectangle 15"/>
          <p:cNvSpPr/>
          <p:nvPr/>
        </p:nvSpPr>
        <p:spPr>
          <a:xfrm>
            <a:off x="1600200" y="3733800"/>
            <a:ext cx="11429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হাঁড়ি - </a:t>
            </a:r>
            <a:endParaRPr lang="en-US" sz="2800" dirty="0"/>
          </a:p>
        </p:txBody>
      </p:sp>
      <p:sp>
        <p:nvSpPr>
          <p:cNvPr id="18" name="Rectangle 17"/>
          <p:cNvSpPr/>
          <p:nvPr/>
        </p:nvSpPr>
        <p:spPr>
          <a:xfrm>
            <a:off x="4572000" y="4419600"/>
            <a:ext cx="3810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কাটের তৈরি দোলনা বিশেষ  </a:t>
            </a:r>
            <a:endParaRPr lang="en-US" sz="2800" dirty="0"/>
          </a:p>
        </p:txBody>
      </p:sp>
      <p:sp>
        <p:nvSpPr>
          <p:cNvPr id="19" name="Rectangle 18"/>
          <p:cNvSpPr/>
          <p:nvPr/>
        </p:nvSpPr>
        <p:spPr>
          <a:xfrm>
            <a:off x="990600" y="4419600"/>
            <a:ext cx="17925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নাগরদোলা -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  <p:bldP spid="15" grpId="0"/>
      <p:bldP spid="16" grpId="0"/>
      <p:bldP spid="18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ame 22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923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371600" y="6457890"/>
            <a:ext cx="655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বেনু রঞ্জন মজুমদার # সহকারি শিক্ষক # সিচনী সরকারি প্রাথমিক বিদ্যালয়।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33400" y="838200"/>
            <a:ext cx="7848600" cy="95410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নতুন নতুন শব্দগুলো পাঠ থেকে বের করি ও এগুলো দিয়ে বাক্য তৈরি  করি...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90600" y="2438400"/>
            <a:ext cx="1219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মৃৎশিল্প -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124200" y="2438400"/>
            <a:ext cx="3657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মৃৎশিল্প  আমাদের প্রাচীন শিল্প।  </a:t>
            </a:r>
            <a:endParaRPr lang="en-US" sz="2800" dirty="0"/>
          </a:p>
        </p:txBody>
      </p:sp>
      <p:sp>
        <p:nvSpPr>
          <p:cNvPr id="29" name="Rectangle 28"/>
          <p:cNvSpPr/>
          <p:nvPr/>
        </p:nvSpPr>
        <p:spPr>
          <a:xfrm>
            <a:off x="1219200" y="3200400"/>
            <a:ext cx="838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শখ -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048000" y="3276600"/>
            <a:ext cx="5562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বৈশাখী মেলায় অনেক শখের জিনিস পাওয়া যায়। </a:t>
            </a:r>
            <a:endParaRPr lang="en-US" sz="2800" dirty="0"/>
          </a:p>
        </p:txBody>
      </p:sp>
      <p:sp>
        <p:nvSpPr>
          <p:cNvPr id="32" name="Rectangle 31"/>
          <p:cNvSpPr/>
          <p:nvPr/>
        </p:nvSpPr>
        <p:spPr>
          <a:xfrm>
            <a:off x="3048000" y="3962400"/>
            <a:ext cx="5638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আমি আমার পছন্দের জিনিস শখের হাঁড়িতে রাখি। </a:t>
            </a:r>
            <a:endParaRPr lang="en-US" sz="2800" dirty="0"/>
          </a:p>
        </p:txBody>
      </p:sp>
      <p:sp>
        <p:nvSpPr>
          <p:cNvPr id="34" name="Rectangle 33"/>
          <p:cNvSpPr/>
          <p:nvPr/>
        </p:nvSpPr>
        <p:spPr>
          <a:xfrm>
            <a:off x="533400" y="4038600"/>
            <a:ext cx="17525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শখের হাঁড়ি - </a:t>
            </a:r>
            <a:endParaRPr lang="en-US" sz="2800" dirty="0"/>
          </a:p>
        </p:txBody>
      </p:sp>
      <p:sp>
        <p:nvSpPr>
          <p:cNvPr id="35" name="Rectangle 34"/>
          <p:cNvSpPr/>
          <p:nvPr/>
        </p:nvSpPr>
        <p:spPr>
          <a:xfrm>
            <a:off x="3048000" y="4724400"/>
            <a:ext cx="533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বৈশাখী মেলায় আমি নাগরদোলায় দোলেছিলাম। </a:t>
            </a:r>
            <a:endParaRPr lang="en-US" sz="2800" dirty="0"/>
          </a:p>
        </p:txBody>
      </p:sp>
      <p:sp>
        <p:nvSpPr>
          <p:cNvPr id="37" name="Rectangle 36"/>
          <p:cNvSpPr/>
          <p:nvPr/>
        </p:nvSpPr>
        <p:spPr>
          <a:xfrm>
            <a:off x="609600" y="4724400"/>
            <a:ext cx="16401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নাগরদোলা - </a:t>
            </a:r>
            <a:endParaRPr lang="en-US" sz="2800" dirty="0"/>
          </a:p>
        </p:txBody>
      </p:sp>
      <p:sp>
        <p:nvSpPr>
          <p:cNvPr id="38" name="Rectangle 37"/>
          <p:cNvSpPr/>
          <p:nvPr/>
        </p:nvSpPr>
        <p:spPr>
          <a:xfrm>
            <a:off x="609600" y="5410200"/>
            <a:ext cx="15760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ইনস্টিটিউট -</a:t>
            </a:r>
            <a:endParaRPr lang="en-US" sz="2800" dirty="0"/>
          </a:p>
        </p:txBody>
      </p:sp>
      <p:sp>
        <p:nvSpPr>
          <p:cNvPr id="39" name="Rectangle 38"/>
          <p:cNvSpPr/>
          <p:nvPr/>
        </p:nvSpPr>
        <p:spPr>
          <a:xfrm>
            <a:off x="2971800" y="5410200"/>
            <a:ext cx="587887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মামা ঢাকার চারুকলা ইনস্টিটিউটে পড়েন।  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8" grpId="0"/>
      <p:bldP spid="29" grpId="0"/>
      <p:bldP spid="31" grpId="0"/>
      <p:bldP spid="32" grpId="0"/>
      <p:bldP spid="34" grpId="0"/>
      <p:bldP spid="35" grpId="0"/>
      <p:bldP spid="37" grpId="0"/>
      <p:bldP spid="38" grpId="0"/>
      <p:bldP spid="3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923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6457890"/>
            <a:ext cx="655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বেনু রঞ্জন মজুমদার # সহকারি শিক্ষক # সিচনী সরকারি প্রাথমিক বিদ্যালয়।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4400" y="685800"/>
            <a:ext cx="175260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মূল্যায়ণ... </a:t>
            </a:r>
            <a:endParaRPr lang="en-US" sz="3600" dirty="0"/>
          </a:p>
        </p:txBody>
      </p:sp>
      <p:sp>
        <p:nvSpPr>
          <p:cNvPr id="7" name="Rectangle 6"/>
          <p:cNvSpPr/>
          <p:nvPr/>
        </p:nvSpPr>
        <p:spPr>
          <a:xfrm>
            <a:off x="914400" y="1905000"/>
            <a:ext cx="39814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ক) শখের হাঁড়িতে কী রাখা যায় ? 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762000" y="2819400"/>
            <a:ext cx="45401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খ) মেলায় কী কী দোকান বসেছিলো ? 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838200" y="3657600"/>
            <a:ext cx="7467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গ) মেলায় দেখেছ এমন বাঁশের তৈরি পাঁচটি জিনিসের নাম বল ?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923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6457890"/>
            <a:ext cx="655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বেনু রঞ্জন মজুমদার # সহকারি শিক্ষক # সিচনী সরকারি প্রাথমিক বিদ্যালয়।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3000" y="914400"/>
            <a:ext cx="2792752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বাড়ির কাজ... </a:t>
            </a:r>
            <a:endParaRPr lang="en-US" sz="3600" dirty="0"/>
          </a:p>
        </p:txBody>
      </p:sp>
      <p:sp>
        <p:nvSpPr>
          <p:cNvPr id="7" name="Rectangle 6"/>
          <p:cNvSpPr/>
          <p:nvPr/>
        </p:nvSpPr>
        <p:spPr>
          <a:xfrm>
            <a:off x="838200" y="2209800"/>
            <a:ext cx="7467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পাঠ্যাংশটি বাড়িতে ভালভাবে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পড়ে আসবে।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923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6457890"/>
            <a:ext cx="655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বেনু রঞ্জন মজুমদার # সহকারি শিক্ষক # সিচনী সরকারি প্রাথমিক বিদ্যালয়।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rtgr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600" y="1600200"/>
            <a:ext cx="2847975" cy="1828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" name="Rectangle 6"/>
          <p:cNvSpPr/>
          <p:nvPr/>
        </p:nvSpPr>
        <p:spPr>
          <a:xfrm>
            <a:off x="3962400" y="4343400"/>
            <a:ext cx="144780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923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6457890"/>
            <a:ext cx="655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বেনু রঞ্জন মজুমদার # সহকারি শিক্ষক # সিচনী সরকারি প্রাথমিক বিদ্যালয়।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3600" y="685800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057400" y="914401"/>
            <a:ext cx="563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00400" y="685800"/>
            <a:ext cx="3276600" cy="126188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পরিচিতি </a:t>
            </a:r>
            <a:endParaRPr lang="en-US" sz="4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pic>
        <p:nvPicPr>
          <p:cNvPr id="9" name="Picture 8" descr="1100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609600"/>
            <a:ext cx="1676400" cy="17526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0" name="TextBox 9"/>
          <p:cNvSpPr txBox="1"/>
          <p:nvPr/>
        </p:nvSpPr>
        <p:spPr>
          <a:xfrm>
            <a:off x="533400" y="2667000"/>
            <a:ext cx="3886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বেনু রঞ্জন মজুমদার </a:t>
            </a:r>
          </a:p>
          <a:p>
            <a:r>
              <a:rPr lang="bn-I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সহকারি শিক্ষক                                      সিচনী সরকারি প্রাথমিক বিদ্যালয়।  </a:t>
            </a:r>
          </a:p>
          <a:p>
            <a:r>
              <a:rPr lang="bn-I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দক্ষিণ সুনামগঞ্জ, সুনামগঞ্জ।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                            </a:t>
            </a:r>
            <a:r>
              <a:rPr lang="bn-I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মোবাইল নাম্বারঃ ০১৭১৭৯০৮০৬৫ 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24400" y="2590800"/>
            <a:ext cx="3962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বিষয়ঃ বাংলা 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শ্রেণিঃ ৫ম                                                           সময়ঃ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40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মিনিট                     অধ্যায় –৮                       শিরোনামঃ শখের মৃৎশিল্প (পাঠ-২)              পাঠ্যাংশঃ গ্রামের নাম আনন্দপুর............   সুন্দর।   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2800" dirty="0" smtClean="0"/>
              <a:t> </a:t>
            </a:r>
            <a:endParaRPr lang="en-US" sz="2800" dirty="0"/>
          </a:p>
        </p:txBody>
      </p:sp>
      <p:sp>
        <p:nvSpPr>
          <p:cNvPr id="12" name="Flowchart: Collate 11"/>
          <p:cNvSpPr/>
          <p:nvPr/>
        </p:nvSpPr>
        <p:spPr>
          <a:xfrm>
            <a:off x="4495800" y="2743200"/>
            <a:ext cx="76200" cy="2743200"/>
          </a:xfrm>
          <a:prstGeom prst="flowChartCollat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923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6457890"/>
            <a:ext cx="655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বেনু রঞ্জন মজুমদার # সহকারি শিক্ষক # সিচনী সরকারি প্রাথমিক বিদ্যালয়।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0" y="685800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828800" y="685800"/>
            <a:ext cx="594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এসো ছবি দেখি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71800" y="5105400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ছবিতে কী দেখা যাচ্ছে?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 descr="ytyj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1905000"/>
            <a:ext cx="3745490" cy="229688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923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6457890"/>
            <a:ext cx="655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বেনু রঞ্জন মজুমদার # সহকারি শিক্ষক # সিচনী সরকারি প্রাথমিক বিদ্যালয়।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0" y="205740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Flowchart: Punched Tape 11"/>
          <p:cNvSpPr/>
          <p:nvPr/>
        </p:nvSpPr>
        <p:spPr>
          <a:xfrm>
            <a:off x="2743200" y="2514600"/>
            <a:ext cx="3810000" cy="1524000"/>
          </a:xfrm>
          <a:prstGeom prst="flowChartPunchedTape">
            <a:avLst/>
          </a:prstGeom>
          <a:blipFill>
            <a:blip r:embed="rId2"/>
            <a:tile tx="0" ty="0" sx="100000" sy="100000" flip="none" algn="tl"/>
          </a:blip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শখের মৃৎশিল্প</a:t>
            </a:r>
            <a:endParaRPr lang="en-US" sz="6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28800" y="1143000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আজকের পাঠ...</a:t>
            </a:r>
            <a:endParaRPr lang="en-US" sz="3600" b="1" dirty="0">
              <a:solidFill>
                <a:schemeClr val="accent5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923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6457890"/>
            <a:ext cx="655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বেনু রঞ্জন মজুমদার # সহকারি শিক্ষক # সিচনী সরকারি প্রাথমিক বিদ্যালয়।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762000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457200"/>
            <a:ext cx="48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এ পাঠ শেষে শিক্ষার্থীরা...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800" y="990600"/>
            <a:ext cx="914400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শোনা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914400" y="1524000"/>
            <a:ext cx="2888932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১.৩.১ গল্প শুনে মূলবিষয় বুঝতে পারব।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09600" y="1981200"/>
            <a:ext cx="9144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বলা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09600" y="2895600"/>
            <a:ext cx="91440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পড়া 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62000" y="3352800"/>
            <a:ext cx="655320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১.৪.১ পাঠ্যপুস্তকের পাঠ শ্রবণযোগ্য স্পষ্টস্বরে ও প্রমিত উচ্চারণে সাবলীলভাবে পড়তে পারবে 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762000" y="3810000"/>
            <a:ext cx="670560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১.৫.২ বিরামচিহ্ন দেখে অর্ধযতি ও শ্বাসযতি বজায় রেখে সাবলীলভাবে অনুচ্ছেদ পড়তে পারবে। 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533400" y="4267200"/>
            <a:ext cx="914400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লেখা  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85800" y="4800600"/>
            <a:ext cx="2895600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১.৪.১  যুক্তব্যঞ্জন ভেঙে লিখতে পারবে।  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685800" y="5257800"/>
            <a:ext cx="4419600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১.৪.২ যুক্তব্যঞ্জন ব্যবহার করে নতুন নতুন শব্দ লিখতে পারবে। 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838200" y="2438400"/>
            <a:ext cx="55626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১.১.২  যুক্তবর্ণ সহযোগে তৈরি শব্দযুক্ত বাক্য স্পষ্ট ও শুদ্ধভাবে বলতে পারবে 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85800" y="5715000"/>
            <a:ext cx="4572000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১.৫.১ পাঠে ব্যবহৃত শব্দ দিয়ে নতুন নতুন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বাক্য লিখতে পারবে।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6" grpId="0" animBg="1"/>
      <p:bldP spid="17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923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6457890"/>
            <a:ext cx="655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বেনু রঞ্জন মজুমদার # সহকারি শিক্ষক # সিচনী সরকারি প্রাথমিক বিদ্যালয়।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762000"/>
            <a:ext cx="3733800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পূর্বের পাঠ যাচাই...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2362200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কে মেলায় নিয়ে গিয়েছিল? 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1219200" y="2971800"/>
            <a:ext cx="5105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মামা কোথায় পড়াশোনা করেন? </a:t>
            </a:r>
            <a:endParaRPr lang="en-US" sz="3200" dirty="0"/>
          </a:p>
        </p:txBody>
      </p:sp>
      <p:sp>
        <p:nvSpPr>
          <p:cNvPr id="9" name="Rectangle 8"/>
          <p:cNvSpPr/>
          <p:nvPr/>
        </p:nvSpPr>
        <p:spPr>
          <a:xfrm>
            <a:off x="1143000" y="4343400"/>
            <a:ext cx="27158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শখের হাঁড়ি কী? </a:t>
            </a:r>
            <a:endParaRPr lang="en-US" sz="3200" dirty="0"/>
          </a:p>
        </p:txBody>
      </p:sp>
      <p:sp>
        <p:nvSpPr>
          <p:cNvPr id="10" name="Rectangle 9"/>
          <p:cNvSpPr/>
          <p:nvPr/>
        </p:nvSpPr>
        <p:spPr>
          <a:xfrm>
            <a:off x="1143000" y="3657600"/>
            <a:ext cx="47628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মেলায় ওরা কী কী দেখতে পেল? </a:t>
            </a:r>
            <a:endParaRPr lang="en-US" sz="3200" dirty="0"/>
          </a:p>
        </p:txBody>
      </p:sp>
      <p:sp>
        <p:nvSpPr>
          <p:cNvPr id="11" name="Rectangle 10"/>
          <p:cNvSpPr/>
          <p:nvPr/>
        </p:nvSpPr>
        <p:spPr>
          <a:xfrm>
            <a:off x="1219200" y="1752600"/>
            <a:ext cx="384392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মামার গ্রাম কোথায়?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923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6457890"/>
            <a:ext cx="655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বেনু রঞ্জন মজুমদার # সহকারি শিক্ষক # সিচনী সরকারি প্রাথমিক বিদ্যালয়।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0" y="685800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524000" y="3581400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টেপা পুতুল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553200" y="3581400"/>
            <a:ext cx="10679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শখের হাঁড়ি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14400" y="4267200"/>
            <a:ext cx="586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মাটির তৈরি  টেপা পুতুল ও শখের হাঁড়ি এগুলো হচ্ছে মৃৎশিল্প।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 descr="hj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800" y="897128"/>
            <a:ext cx="3009900" cy="215087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4" name="Picture 13" descr="download (9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1475" y="1143001"/>
            <a:ext cx="2793042" cy="19812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923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6457890"/>
            <a:ext cx="655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বেনু রঞ্জন মজুমদার # সহকারি শিক্ষক # সিচনী সরকারি প্রাথমিক বিদ্যালয়।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download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0" y="1402794"/>
            <a:ext cx="2667000" cy="214193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0" name="Rectangle 9"/>
          <p:cNvSpPr/>
          <p:nvPr/>
        </p:nvSpPr>
        <p:spPr>
          <a:xfrm>
            <a:off x="5867400" y="3886200"/>
            <a:ext cx="5838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2000" dirty="0" smtClean="0">
                <a:latin typeface="NikoshBAN" pitchFamily="2" charset="0"/>
                <a:cs typeface="NikoshBAN" pitchFamily="2" charset="0"/>
              </a:rPr>
              <a:t> ঝুড়ি</a:t>
            </a:r>
            <a:endParaRPr lang="en-US" sz="2000" dirty="0"/>
          </a:p>
        </p:txBody>
      </p:sp>
      <p:pic>
        <p:nvPicPr>
          <p:cNvPr id="11" name="Picture 10" descr="images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1371600"/>
            <a:ext cx="3048000" cy="21336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1828800" y="3810000"/>
            <a:ext cx="10807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হাঁড়ি পাতিল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66800" y="4724400"/>
            <a:ext cx="62969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 মাটির হাঁড়ি ও বাঁশের তৈরি ঝুড়ি বৈশাখী মেলায় পাওয়া যায়।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923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6457890"/>
            <a:ext cx="655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বেনু রঞ্জন মজুমদার # সহকারি শিক্ষক # সিচনী সরকারি প্রাথমিক বিদ্যালয়।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838200"/>
            <a:ext cx="6400800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যুক্তবর্ণ ভেঙে দেখাই ও নতুন নতুন শব্দ তৈরি করি...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3000" y="17526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শিল্প -</a:t>
            </a:r>
            <a:r>
              <a:rPr lang="bn-IN" sz="2000" dirty="0" smtClean="0"/>
              <a:t> 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2514600" y="17526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ল্প =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86200" y="18288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ল + প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2286000"/>
            <a:ext cx="9847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আনন্দ -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514600" y="23622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ন্দ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=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86200" y="22860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ন + দ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886200" y="2895600"/>
            <a:ext cx="8252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ষ + ট</a:t>
            </a:r>
            <a:endParaRPr lang="en-US" sz="2400" dirty="0"/>
          </a:p>
        </p:txBody>
      </p:sp>
      <p:sp>
        <p:nvSpPr>
          <p:cNvPr id="14" name="Rectangle 13"/>
          <p:cNvSpPr/>
          <p:nvPr/>
        </p:nvSpPr>
        <p:spPr>
          <a:xfrm>
            <a:off x="2514600" y="2895600"/>
            <a:ext cx="609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ষ্ট = </a:t>
            </a:r>
            <a:endParaRPr lang="en-US" sz="2400" dirty="0"/>
          </a:p>
        </p:txBody>
      </p:sp>
      <p:sp>
        <p:nvSpPr>
          <p:cNvPr id="15" name="Rectangle 14"/>
          <p:cNvSpPr/>
          <p:nvPr/>
        </p:nvSpPr>
        <p:spPr>
          <a:xfrm>
            <a:off x="1066800" y="2819400"/>
            <a:ext cx="76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বৃষ্টি -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685800" y="34290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জিজ্ঞেস -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810000" y="3429000"/>
            <a:ext cx="1219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ঞ +জ </a:t>
            </a:r>
            <a:endParaRPr lang="en-US" sz="2400" dirty="0"/>
          </a:p>
        </p:txBody>
      </p:sp>
      <p:sp>
        <p:nvSpPr>
          <p:cNvPr id="19" name="Rectangle 18"/>
          <p:cNvSpPr/>
          <p:nvPr/>
        </p:nvSpPr>
        <p:spPr>
          <a:xfrm>
            <a:off x="5334000" y="1752600"/>
            <a:ext cx="6030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অল্প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934200" y="1752600"/>
            <a:ext cx="6815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গল্প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257800" y="2286000"/>
            <a:ext cx="6639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সুন্দর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34200" y="2209800"/>
            <a:ext cx="6479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বন্দর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334000" y="2895600"/>
            <a:ext cx="5517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সৃষ্টি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334000" y="3429000"/>
            <a:ext cx="5934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জ্ঞান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934200" y="3429000"/>
            <a:ext cx="7777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অজ্ঞান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010400" y="2819400"/>
            <a:ext cx="990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দৃষ্টি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33400" y="4191000"/>
            <a:ext cx="1371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ইনস্টিটিউট -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438400" y="4191000"/>
            <a:ext cx="6623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স্ট =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886200" y="4191000"/>
            <a:ext cx="8915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স + ট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334000" y="4191000"/>
            <a:ext cx="6832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স্পস্ট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010400" y="4191000"/>
            <a:ext cx="9669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ডাস্টার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514600" y="3505200"/>
            <a:ext cx="6559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জ্ঞ =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8" grpId="0"/>
      <p:bldP spid="19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31" grpId="0"/>
      <p:bldP spid="3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</TotalTime>
  <Words>560</Words>
  <Application>Microsoft Office PowerPoint</Application>
  <PresentationFormat>On-screen Show (4:3)</PresentationFormat>
  <Paragraphs>104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Custom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NEW SUCHONA COMPUTER</dc:creator>
  <cp:lastModifiedBy>NEW SUCHONA COMPUTER</cp:lastModifiedBy>
  <cp:revision>256</cp:revision>
  <dcterms:created xsi:type="dcterms:W3CDTF">2006-08-16T00:00:00Z</dcterms:created>
  <dcterms:modified xsi:type="dcterms:W3CDTF">2020-06-11T15:02:05Z</dcterms:modified>
</cp:coreProperties>
</file>