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74" r:id="rId2"/>
    <p:sldId id="275" r:id="rId3"/>
    <p:sldId id="258" r:id="rId4"/>
    <p:sldId id="259" r:id="rId5"/>
    <p:sldId id="266" r:id="rId6"/>
    <p:sldId id="282" r:id="rId7"/>
    <p:sldId id="262" r:id="rId8"/>
    <p:sldId id="281" r:id="rId9"/>
    <p:sldId id="265" r:id="rId10"/>
    <p:sldId id="277" r:id="rId11"/>
    <p:sldId id="264" r:id="rId12"/>
    <p:sldId id="270" r:id="rId13"/>
    <p:sldId id="273" r:id="rId14"/>
    <p:sldId id="272" r:id="rId15"/>
    <p:sldId id="269" r:id="rId16"/>
    <p:sldId id="25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60" autoAdjust="0"/>
    <p:restoredTop sz="83592" autoAdjust="0"/>
  </p:normalViewPr>
  <p:slideViewPr>
    <p:cSldViewPr snapToGrid="0">
      <p:cViewPr varScale="1">
        <p:scale>
          <a:sx n="62" d="100"/>
          <a:sy n="6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2D139-7B4C-471B-AC9F-E19CB247089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7B568D-47A4-407C-8CBE-4AF9D96D181C}">
      <dgm:prSet phldrT="[Text]"/>
      <dgm:spPr>
        <a:solidFill>
          <a:srgbClr val="FFFF00">
            <a:tint val="66000"/>
            <a:satMod val="16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79phoNikoshBAN"/>
            </a:rPr>
            <a:t>জন্মঃ</a:t>
          </a:r>
          <a:r>
            <a:rPr lang="en-US" dirty="0" smtClean="0"/>
            <a:t> </a:t>
          </a:r>
          <a:endParaRPr lang="en-US" dirty="0"/>
        </a:p>
      </dgm:t>
    </dgm:pt>
    <dgm:pt modelId="{1403BA82-A26F-432A-9684-51F6644F95E2}" type="parTrans" cxnId="{7E0887F4-742F-4EDD-AA87-55D50FAD2CE4}">
      <dgm:prSet/>
      <dgm:spPr/>
      <dgm:t>
        <a:bodyPr/>
        <a:lstStyle/>
        <a:p>
          <a:endParaRPr lang="en-US"/>
        </a:p>
      </dgm:t>
    </dgm:pt>
    <dgm:pt modelId="{E178FEFF-A73C-4282-86D2-96967FC8BB1F}" type="sibTrans" cxnId="{7E0887F4-742F-4EDD-AA87-55D50FAD2CE4}">
      <dgm:prSet/>
      <dgm:spPr/>
      <dgm:t>
        <a:bodyPr/>
        <a:lstStyle/>
        <a:p>
          <a:endParaRPr lang="en-US"/>
        </a:p>
      </dgm:t>
    </dgm:pt>
    <dgm:pt modelId="{58C9441E-602F-4869-B2ED-676CB2608853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70C0"/>
              </a:solidFill>
              <a:latin typeface="NikoshBAN"/>
            </a:rPr>
            <a:t>শিক্ষাঃ</a:t>
          </a:r>
          <a:endParaRPr lang="en-US" b="1" dirty="0">
            <a:solidFill>
              <a:srgbClr val="0070C0"/>
            </a:solidFill>
            <a:latin typeface="NikoshBAN"/>
          </a:endParaRPr>
        </a:p>
      </dgm:t>
    </dgm:pt>
    <dgm:pt modelId="{C82CF17C-34FE-46D7-8A3A-6A45A93D59A3}" type="parTrans" cxnId="{3B896824-F8A3-451D-88A9-B16A137B532A}">
      <dgm:prSet/>
      <dgm:spPr/>
      <dgm:t>
        <a:bodyPr/>
        <a:lstStyle/>
        <a:p>
          <a:endParaRPr lang="en-US"/>
        </a:p>
      </dgm:t>
    </dgm:pt>
    <dgm:pt modelId="{7C9310E9-8CB6-48AB-93EA-15E60A605DC4}" type="sibTrans" cxnId="{3B896824-F8A3-451D-88A9-B16A137B532A}">
      <dgm:prSet/>
      <dgm:spPr/>
      <dgm:t>
        <a:bodyPr/>
        <a:lstStyle/>
        <a:p>
          <a:endParaRPr lang="en-US"/>
        </a:p>
      </dgm:t>
    </dgm:pt>
    <dgm:pt modelId="{4339D961-DC94-441E-8387-859D9B6B676A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/>
            </a:rPr>
            <a:t>পেশাঃ</a:t>
          </a:r>
          <a:endParaRPr lang="en-US" b="1" dirty="0">
            <a:solidFill>
              <a:srgbClr val="002060"/>
            </a:solidFill>
            <a:latin typeface="NikoshBAN"/>
          </a:endParaRPr>
        </a:p>
      </dgm:t>
    </dgm:pt>
    <dgm:pt modelId="{BA5C940A-D1A1-4819-BBB8-821E09E9E36B}" type="parTrans" cxnId="{5D0A3FD6-7274-449D-ADF0-001750127DFB}">
      <dgm:prSet/>
      <dgm:spPr/>
      <dgm:t>
        <a:bodyPr/>
        <a:lstStyle/>
        <a:p>
          <a:endParaRPr lang="en-US"/>
        </a:p>
      </dgm:t>
    </dgm:pt>
    <dgm:pt modelId="{286C4DDE-7202-426A-9501-0F801C10BFCC}" type="sibTrans" cxnId="{5D0A3FD6-7274-449D-ADF0-001750127DFB}">
      <dgm:prSet/>
      <dgm:spPr/>
      <dgm:t>
        <a:bodyPr/>
        <a:lstStyle/>
        <a:p>
          <a:endParaRPr lang="en-US"/>
        </a:p>
      </dgm:t>
    </dgm:pt>
    <dgm:pt modelId="{30D2C867-0B7B-460A-9D4D-224EB287A17B}">
      <dgm:prSet phldrT="[Text]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i="0" dirty="0" err="1" smtClean="0">
              <a:solidFill>
                <a:schemeClr val="accent1"/>
              </a:solidFill>
              <a:latin typeface="NikoshBAN"/>
            </a:rPr>
            <a:t>কাব্যঃ</a:t>
          </a:r>
          <a:r>
            <a:rPr lang="en-US" dirty="0" smtClean="0"/>
            <a:t> </a:t>
          </a:r>
          <a:endParaRPr lang="en-US" dirty="0"/>
        </a:p>
      </dgm:t>
    </dgm:pt>
    <dgm:pt modelId="{EBA89F70-3E7E-418F-BEAA-8C6C9BD0086D}" type="parTrans" cxnId="{2F1F83D8-0668-4B05-B9E0-DFC876B94A19}">
      <dgm:prSet/>
      <dgm:spPr/>
      <dgm:t>
        <a:bodyPr/>
        <a:lstStyle/>
        <a:p>
          <a:endParaRPr lang="en-US"/>
        </a:p>
      </dgm:t>
    </dgm:pt>
    <dgm:pt modelId="{FE9E1877-610E-466E-B162-6A32FF9C0EF1}" type="sibTrans" cxnId="{2F1F83D8-0668-4B05-B9E0-DFC876B94A19}">
      <dgm:prSet/>
      <dgm:spPr/>
      <dgm:t>
        <a:bodyPr/>
        <a:lstStyle/>
        <a:p>
          <a:endParaRPr lang="en-US"/>
        </a:p>
      </dgm:t>
    </dgm:pt>
    <dgm:pt modelId="{0E7241D8-CE5F-4CFB-A58B-ACD5003C10C3}">
      <dgm:prSet phldrT="[Text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7030A0"/>
              </a:solidFill>
              <a:latin typeface="NikoshBAN"/>
            </a:rPr>
            <a:t>মৃত্য</a:t>
          </a:r>
          <a:endParaRPr lang="en-US" b="1" dirty="0">
            <a:solidFill>
              <a:srgbClr val="7030A0"/>
            </a:solidFill>
            <a:latin typeface="NikoshBAN"/>
          </a:endParaRPr>
        </a:p>
      </dgm:t>
    </dgm:pt>
    <dgm:pt modelId="{6B27D08A-E732-448C-B90A-D726B15C291B}" type="parTrans" cxnId="{75AAB676-C3E0-44CB-8F3E-881651AFAAD3}">
      <dgm:prSet/>
      <dgm:spPr/>
      <dgm:t>
        <a:bodyPr/>
        <a:lstStyle/>
        <a:p>
          <a:endParaRPr lang="en-US"/>
        </a:p>
      </dgm:t>
    </dgm:pt>
    <dgm:pt modelId="{3E3F7F60-B44C-401B-86C6-E60B9C3C8CD4}" type="sibTrans" cxnId="{75AAB676-C3E0-44CB-8F3E-881651AFAAD3}">
      <dgm:prSet/>
      <dgm:spPr/>
      <dgm:t>
        <a:bodyPr/>
        <a:lstStyle/>
        <a:p>
          <a:endParaRPr lang="en-US"/>
        </a:p>
      </dgm:t>
    </dgm:pt>
    <dgm:pt modelId="{7B6984D6-41DF-4508-B457-4319A6ABC2A7}" type="pres">
      <dgm:prSet presAssocID="{CF32D139-7B4C-471B-AC9F-E19CB24708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D2A14-4794-410D-9D0C-0778B59ACC89}" type="pres">
      <dgm:prSet presAssocID="{017B568D-47A4-407C-8CBE-4AF9D96D18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EB31-BA5B-4789-A1FD-1C4658D1272F}" type="pres">
      <dgm:prSet presAssocID="{E178FEFF-A73C-4282-86D2-96967FC8BB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54D15BA-A130-404C-BA85-DAE6C3C27ED6}" type="pres">
      <dgm:prSet presAssocID="{E178FEFF-A73C-4282-86D2-96967FC8BB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0245CCC-88C8-42E2-A8BA-245B6E648402}" type="pres">
      <dgm:prSet presAssocID="{58C9441E-602F-4869-B2ED-676CB26088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1079-41C3-451B-886B-9959AD45B8E0}" type="pres">
      <dgm:prSet presAssocID="{7C9310E9-8CB6-48AB-93EA-15E60A605DC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752FEE6-ABA5-476D-8946-E290FCA10CFB}" type="pres">
      <dgm:prSet presAssocID="{7C9310E9-8CB6-48AB-93EA-15E60A605D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063A09C-57B7-45C5-B260-24EE46DAE21B}" type="pres">
      <dgm:prSet presAssocID="{4339D961-DC94-441E-8387-859D9B6B67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14BEF-910D-47DD-ADA3-34755EFEF50C}" type="pres">
      <dgm:prSet presAssocID="{286C4DDE-7202-426A-9501-0F801C10BF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D6F9D4E-06C1-43F8-8419-55CEA21D9A2A}" type="pres">
      <dgm:prSet presAssocID="{286C4DDE-7202-426A-9501-0F801C10BF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54DAF3A-824B-4D12-9859-75F8C6797295}" type="pres">
      <dgm:prSet presAssocID="{30D2C867-0B7B-460A-9D4D-224EB287A1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49386-0076-4832-B139-1C3E19D5ED37}" type="pres">
      <dgm:prSet presAssocID="{FE9E1877-610E-466E-B162-6A32FF9C0EF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DA18732-A954-410D-8080-564AD71E4408}" type="pres">
      <dgm:prSet presAssocID="{FE9E1877-610E-466E-B162-6A32FF9C0EF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14A69C2-1D12-40D4-9E19-DEEEB2DFDF14}" type="pres">
      <dgm:prSet presAssocID="{0E7241D8-CE5F-4CFB-A58B-ACD5003C10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BCBF4-7752-40B8-8275-6A1D76389B62}" type="pres">
      <dgm:prSet presAssocID="{3E3F7F60-B44C-401B-86C6-E60B9C3C8C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6773000-3064-4E93-9BBB-ECE9732D7A5E}" type="pres">
      <dgm:prSet presAssocID="{3E3F7F60-B44C-401B-86C6-E60B9C3C8C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52A91EB-B134-43EE-BD10-37E613A1B6FD}" type="presOf" srcId="{FE9E1877-610E-466E-B162-6A32FF9C0EF1}" destId="{0DA18732-A954-410D-8080-564AD71E4408}" srcOrd="1" destOrd="0" presId="urn:microsoft.com/office/officeart/2005/8/layout/cycle2"/>
    <dgm:cxn modelId="{3E66BBCE-F920-4BD7-80A0-EF09AB8FBFE6}" type="presOf" srcId="{58C9441E-602F-4869-B2ED-676CB2608853}" destId="{D0245CCC-88C8-42E2-A8BA-245B6E648402}" srcOrd="0" destOrd="0" presId="urn:microsoft.com/office/officeart/2005/8/layout/cycle2"/>
    <dgm:cxn modelId="{CA4550FF-9664-431A-94A2-C0F512DA9ED4}" type="presOf" srcId="{CF32D139-7B4C-471B-AC9F-E19CB2470894}" destId="{7B6984D6-41DF-4508-B457-4319A6ABC2A7}" srcOrd="0" destOrd="0" presId="urn:microsoft.com/office/officeart/2005/8/layout/cycle2"/>
    <dgm:cxn modelId="{2F1F83D8-0668-4B05-B9E0-DFC876B94A19}" srcId="{CF32D139-7B4C-471B-AC9F-E19CB2470894}" destId="{30D2C867-0B7B-460A-9D4D-224EB287A17B}" srcOrd="3" destOrd="0" parTransId="{EBA89F70-3E7E-418F-BEAA-8C6C9BD0086D}" sibTransId="{FE9E1877-610E-466E-B162-6A32FF9C0EF1}"/>
    <dgm:cxn modelId="{A960E562-E7FF-423F-85A6-256F958FC3E9}" type="presOf" srcId="{E178FEFF-A73C-4282-86D2-96967FC8BB1F}" destId="{3012EB31-BA5B-4789-A1FD-1C4658D1272F}" srcOrd="0" destOrd="0" presId="urn:microsoft.com/office/officeart/2005/8/layout/cycle2"/>
    <dgm:cxn modelId="{4A75D5AE-01B1-4307-82A2-F02E10D5E3C8}" type="presOf" srcId="{0E7241D8-CE5F-4CFB-A58B-ACD5003C10C3}" destId="{B14A69C2-1D12-40D4-9E19-DEEEB2DFDF14}" srcOrd="0" destOrd="0" presId="urn:microsoft.com/office/officeart/2005/8/layout/cycle2"/>
    <dgm:cxn modelId="{95C24181-6243-4DAA-818B-19F3E6AFB5C5}" type="presOf" srcId="{7C9310E9-8CB6-48AB-93EA-15E60A605DC4}" destId="{8C471079-41C3-451B-886B-9959AD45B8E0}" srcOrd="0" destOrd="0" presId="urn:microsoft.com/office/officeart/2005/8/layout/cycle2"/>
    <dgm:cxn modelId="{75AAB676-C3E0-44CB-8F3E-881651AFAAD3}" srcId="{CF32D139-7B4C-471B-AC9F-E19CB2470894}" destId="{0E7241D8-CE5F-4CFB-A58B-ACD5003C10C3}" srcOrd="4" destOrd="0" parTransId="{6B27D08A-E732-448C-B90A-D726B15C291B}" sibTransId="{3E3F7F60-B44C-401B-86C6-E60B9C3C8CD4}"/>
    <dgm:cxn modelId="{7B1353E7-D929-49FB-8D6F-6CC8C122A8F1}" type="presOf" srcId="{7C9310E9-8CB6-48AB-93EA-15E60A605DC4}" destId="{A752FEE6-ABA5-476D-8946-E290FCA10CFB}" srcOrd="1" destOrd="0" presId="urn:microsoft.com/office/officeart/2005/8/layout/cycle2"/>
    <dgm:cxn modelId="{9215FC3A-A638-4BC9-91D8-4303337461C2}" type="presOf" srcId="{E178FEFF-A73C-4282-86D2-96967FC8BB1F}" destId="{954D15BA-A130-404C-BA85-DAE6C3C27ED6}" srcOrd="1" destOrd="0" presId="urn:microsoft.com/office/officeart/2005/8/layout/cycle2"/>
    <dgm:cxn modelId="{441CA22B-ED55-4B10-B3EB-FB22893A1721}" type="presOf" srcId="{3E3F7F60-B44C-401B-86C6-E60B9C3C8CD4}" destId="{C30BCBF4-7752-40B8-8275-6A1D76389B62}" srcOrd="0" destOrd="0" presId="urn:microsoft.com/office/officeart/2005/8/layout/cycle2"/>
    <dgm:cxn modelId="{474F89CB-A941-4979-806C-4648FBFD30E7}" type="presOf" srcId="{FE9E1877-610E-466E-B162-6A32FF9C0EF1}" destId="{83149386-0076-4832-B139-1C3E19D5ED37}" srcOrd="0" destOrd="0" presId="urn:microsoft.com/office/officeart/2005/8/layout/cycle2"/>
    <dgm:cxn modelId="{9E052862-190A-42E5-92E4-387D7C1D6F76}" type="presOf" srcId="{286C4DDE-7202-426A-9501-0F801C10BFCC}" destId="{7B214BEF-910D-47DD-ADA3-34755EFEF50C}" srcOrd="0" destOrd="0" presId="urn:microsoft.com/office/officeart/2005/8/layout/cycle2"/>
    <dgm:cxn modelId="{C2E0B738-7B5C-410A-84BB-1E9FFD3C2452}" type="presOf" srcId="{4339D961-DC94-441E-8387-859D9B6B676A}" destId="{8063A09C-57B7-45C5-B260-24EE46DAE21B}" srcOrd="0" destOrd="0" presId="urn:microsoft.com/office/officeart/2005/8/layout/cycle2"/>
    <dgm:cxn modelId="{49F136E1-3532-48CB-95E8-2DD130FE5341}" type="presOf" srcId="{30D2C867-0B7B-460A-9D4D-224EB287A17B}" destId="{254DAF3A-824B-4D12-9859-75F8C6797295}" srcOrd="0" destOrd="0" presId="urn:microsoft.com/office/officeart/2005/8/layout/cycle2"/>
    <dgm:cxn modelId="{1E11126B-B70E-4319-9D2B-89A9A9A5A943}" type="presOf" srcId="{017B568D-47A4-407C-8CBE-4AF9D96D181C}" destId="{091D2A14-4794-410D-9D0C-0778B59ACC89}" srcOrd="0" destOrd="0" presId="urn:microsoft.com/office/officeart/2005/8/layout/cycle2"/>
    <dgm:cxn modelId="{5D0A3FD6-7274-449D-ADF0-001750127DFB}" srcId="{CF32D139-7B4C-471B-AC9F-E19CB2470894}" destId="{4339D961-DC94-441E-8387-859D9B6B676A}" srcOrd="2" destOrd="0" parTransId="{BA5C940A-D1A1-4819-BBB8-821E09E9E36B}" sibTransId="{286C4DDE-7202-426A-9501-0F801C10BFCC}"/>
    <dgm:cxn modelId="{7E0887F4-742F-4EDD-AA87-55D50FAD2CE4}" srcId="{CF32D139-7B4C-471B-AC9F-E19CB2470894}" destId="{017B568D-47A4-407C-8CBE-4AF9D96D181C}" srcOrd="0" destOrd="0" parTransId="{1403BA82-A26F-432A-9684-51F6644F95E2}" sibTransId="{E178FEFF-A73C-4282-86D2-96967FC8BB1F}"/>
    <dgm:cxn modelId="{3364CDBE-7126-4CF3-A08B-6307B312CCE1}" type="presOf" srcId="{286C4DDE-7202-426A-9501-0F801C10BFCC}" destId="{ED6F9D4E-06C1-43F8-8419-55CEA21D9A2A}" srcOrd="1" destOrd="0" presId="urn:microsoft.com/office/officeart/2005/8/layout/cycle2"/>
    <dgm:cxn modelId="{091A2D2D-81D8-46E8-BFFF-DC66324933F8}" type="presOf" srcId="{3E3F7F60-B44C-401B-86C6-E60B9C3C8CD4}" destId="{06773000-3064-4E93-9BBB-ECE9732D7A5E}" srcOrd="1" destOrd="0" presId="urn:microsoft.com/office/officeart/2005/8/layout/cycle2"/>
    <dgm:cxn modelId="{3B896824-F8A3-451D-88A9-B16A137B532A}" srcId="{CF32D139-7B4C-471B-AC9F-E19CB2470894}" destId="{58C9441E-602F-4869-B2ED-676CB2608853}" srcOrd="1" destOrd="0" parTransId="{C82CF17C-34FE-46D7-8A3A-6A45A93D59A3}" sibTransId="{7C9310E9-8CB6-48AB-93EA-15E60A605DC4}"/>
    <dgm:cxn modelId="{873D1C96-0B38-4B36-8BA3-B84AE84CF240}" type="presParOf" srcId="{7B6984D6-41DF-4508-B457-4319A6ABC2A7}" destId="{091D2A14-4794-410D-9D0C-0778B59ACC89}" srcOrd="0" destOrd="0" presId="urn:microsoft.com/office/officeart/2005/8/layout/cycle2"/>
    <dgm:cxn modelId="{83D76640-84A4-4A51-B546-7A2D9181CC00}" type="presParOf" srcId="{7B6984D6-41DF-4508-B457-4319A6ABC2A7}" destId="{3012EB31-BA5B-4789-A1FD-1C4658D1272F}" srcOrd="1" destOrd="0" presId="urn:microsoft.com/office/officeart/2005/8/layout/cycle2"/>
    <dgm:cxn modelId="{B6F458E4-B699-446E-A466-6AF1647767D8}" type="presParOf" srcId="{3012EB31-BA5B-4789-A1FD-1C4658D1272F}" destId="{954D15BA-A130-404C-BA85-DAE6C3C27ED6}" srcOrd="0" destOrd="0" presId="urn:microsoft.com/office/officeart/2005/8/layout/cycle2"/>
    <dgm:cxn modelId="{1E4DECB6-6CC4-4EE1-B9E4-9F121B5C9C81}" type="presParOf" srcId="{7B6984D6-41DF-4508-B457-4319A6ABC2A7}" destId="{D0245CCC-88C8-42E2-A8BA-245B6E648402}" srcOrd="2" destOrd="0" presId="urn:microsoft.com/office/officeart/2005/8/layout/cycle2"/>
    <dgm:cxn modelId="{70B03443-088B-4928-AFA9-718EC9F2D022}" type="presParOf" srcId="{7B6984D6-41DF-4508-B457-4319A6ABC2A7}" destId="{8C471079-41C3-451B-886B-9959AD45B8E0}" srcOrd="3" destOrd="0" presId="urn:microsoft.com/office/officeart/2005/8/layout/cycle2"/>
    <dgm:cxn modelId="{34934E64-7BE9-41B9-95AB-9C24B6400157}" type="presParOf" srcId="{8C471079-41C3-451B-886B-9959AD45B8E0}" destId="{A752FEE6-ABA5-476D-8946-E290FCA10CFB}" srcOrd="0" destOrd="0" presId="urn:microsoft.com/office/officeart/2005/8/layout/cycle2"/>
    <dgm:cxn modelId="{C2F39114-3462-4CA9-8B1C-CBA512CB187C}" type="presParOf" srcId="{7B6984D6-41DF-4508-B457-4319A6ABC2A7}" destId="{8063A09C-57B7-45C5-B260-24EE46DAE21B}" srcOrd="4" destOrd="0" presId="urn:microsoft.com/office/officeart/2005/8/layout/cycle2"/>
    <dgm:cxn modelId="{3C62E6B0-5795-41D6-899D-09D04C09F973}" type="presParOf" srcId="{7B6984D6-41DF-4508-B457-4319A6ABC2A7}" destId="{7B214BEF-910D-47DD-ADA3-34755EFEF50C}" srcOrd="5" destOrd="0" presId="urn:microsoft.com/office/officeart/2005/8/layout/cycle2"/>
    <dgm:cxn modelId="{3B6BE9B0-AFC7-4CA7-874C-EE25CC7E6035}" type="presParOf" srcId="{7B214BEF-910D-47DD-ADA3-34755EFEF50C}" destId="{ED6F9D4E-06C1-43F8-8419-55CEA21D9A2A}" srcOrd="0" destOrd="0" presId="urn:microsoft.com/office/officeart/2005/8/layout/cycle2"/>
    <dgm:cxn modelId="{DF9A84A4-F9C9-4075-B715-7CF0429F65B4}" type="presParOf" srcId="{7B6984D6-41DF-4508-B457-4319A6ABC2A7}" destId="{254DAF3A-824B-4D12-9859-75F8C6797295}" srcOrd="6" destOrd="0" presId="urn:microsoft.com/office/officeart/2005/8/layout/cycle2"/>
    <dgm:cxn modelId="{54EDFD23-5843-45AA-97EC-DFEE69CC5F71}" type="presParOf" srcId="{7B6984D6-41DF-4508-B457-4319A6ABC2A7}" destId="{83149386-0076-4832-B139-1C3E19D5ED37}" srcOrd="7" destOrd="0" presId="urn:microsoft.com/office/officeart/2005/8/layout/cycle2"/>
    <dgm:cxn modelId="{9A8C59CC-AFD0-48D5-8C19-AE3F21A1CC6A}" type="presParOf" srcId="{83149386-0076-4832-B139-1C3E19D5ED37}" destId="{0DA18732-A954-410D-8080-564AD71E4408}" srcOrd="0" destOrd="0" presId="urn:microsoft.com/office/officeart/2005/8/layout/cycle2"/>
    <dgm:cxn modelId="{729101BC-F1B6-4607-8A56-33F9669B26D9}" type="presParOf" srcId="{7B6984D6-41DF-4508-B457-4319A6ABC2A7}" destId="{B14A69C2-1D12-40D4-9E19-DEEEB2DFDF14}" srcOrd="8" destOrd="0" presId="urn:microsoft.com/office/officeart/2005/8/layout/cycle2"/>
    <dgm:cxn modelId="{1B5BF2EA-89C5-4091-8348-E7F12457DBD2}" type="presParOf" srcId="{7B6984D6-41DF-4508-B457-4319A6ABC2A7}" destId="{C30BCBF4-7752-40B8-8275-6A1D76389B62}" srcOrd="9" destOrd="0" presId="urn:microsoft.com/office/officeart/2005/8/layout/cycle2"/>
    <dgm:cxn modelId="{48919AB8-A79C-4672-8F8C-2C798EF2B630}" type="presParOf" srcId="{C30BCBF4-7752-40B8-8275-6A1D76389B62}" destId="{06773000-3064-4E93-9BBB-ECE9732D7A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90C9-3C94-4056-9129-FE95212D5762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C2B4-F563-4CD8-877B-8495DD346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61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66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1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A0C1-6595-4969-A75D-CC87598F43D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বাংলা নববর্ষ : ইসলামী দৃষ্টিকো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8" t="7739" r="15266"/>
          <a:stretch/>
        </p:blipFill>
        <p:spPr bwMode="auto">
          <a:xfrm>
            <a:off x="4079282" y="-1"/>
            <a:ext cx="4906506" cy="20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3" y="1720312"/>
            <a:ext cx="10926305" cy="51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505639"/>
            <a:ext cx="9692640" cy="3429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67840" y="39305"/>
            <a:ext cx="9692640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67840" y="4965118"/>
            <a:ext cx="9692640" cy="189288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/>
              </a:rPr>
              <a:t>মঙ্গলশোভা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যাত্রা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কী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?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3215" y="3481754"/>
            <a:ext cx="5786663" cy="33762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3215" y="-78828"/>
            <a:ext cx="5808785" cy="33410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002323" y="1046284"/>
            <a:ext cx="5117123" cy="124850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79phoNikoshBAN"/>
              </a:rPr>
              <a:t>বাংলা</a:t>
            </a:r>
            <a:r>
              <a:rPr lang="en-US" sz="3600" b="1" dirty="0" smtClean="0">
                <a:solidFill>
                  <a:srgbClr val="00B050"/>
                </a:solidFill>
                <a:latin typeface="79phoNikoshBAN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latin typeface="79phoNikoshBAN"/>
              </a:rPr>
              <a:t>বর্ষ</a:t>
            </a:r>
            <a:r>
              <a:rPr lang="en-US" sz="3600" b="1" dirty="0" smtClean="0">
                <a:solidFill>
                  <a:srgbClr val="00B050"/>
                </a:solidFill>
                <a:latin typeface="79pho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79phoNikoshBAN"/>
              </a:rPr>
              <a:t>বরণ</a:t>
            </a:r>
            <a:r>
              <a:rPr lang="en-US" sz="3600" b="1" dirty="0" smtClean="0">
                <a:solidFill>
                  <a:srgbClr val="00B050"/>
                </a:solidFill>
                <a:latin typeface="79pho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79phoNikoshBAN"/>
              </a:rPr>
              <a:t>উৎসব</a:t>
            </a:r>
            <a:r>
              <a:rPr lang="en-US" sz="3600" b="1" dirty="0" smtClean="0">
                <a:solidFill>
                  <a:srgbClr val="00B050"/>
                </a:solidFill>
                <a:latin typeface="79phoNikoshBAN"/>
              </a:rPr>
              <a:t> </a:t>
            </a:r>
            <a:endParaRPr lang="en-US" sz="3600" b="1" dirty="0">
              <a:solidFill>
                <a:srgbClr val="00B050"/>
              </a:solidFill>
              <a:latin typeface="79pho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02323" y="4545623"/>
            <a:ext cx="5117123" cy="1248508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79phoNikoshBAN"/>
              </a:rPr>
              <a:t>বাংলা</a:t>
            </a:r>
            <a:r>
              <a:rPr lang="en-US" sz="3600" b="1" dirty="0">
                <a:solidFill>
                  <a:srgbClr val="FF0000"/>
                </a:solidFill>
                <a:latin typeface="79phoNikoshBAN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79phoNikoshBAN"/>
              </a:rPr>
              <a:t>বর্ষ</a:t>
            </a:r>
            <a:r>
              <a:rPr lang="en-US" sz="3600" b="1" dirty="0">
                <a:solidFill>
                  <a:srgbClr val="FF0000"/>
                </a:solidFill>
                <a:latin typeface="79pho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79phoNikoshBAN"/>
              </a:rPr>
              <a:t>বরণ</a:t>
            </a:r>
            <a:r>
              <a:rPr lang="en-US" sz="3600" b="1" dirty="0">
                <a:solidFill>
                  <a:srgbClr val="FF0000"/>
                </a:solidFill>
                <a:latin typeface="79pho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79phoNikoshBAN"/>
              </a:rPr>
              <a:t>উৎসব</a:t>
            </a:r>
            <a:r>
              <a:rPr lang="en-US" sz="3600" b="1" dirty="0">
                <a:solidFill>
                  <a:srgbClr val="FF0000"/>
                </a:solidFill>
                <a:latin typeface="79pho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7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784" y="0"/>
            <a:ext cx="9495595" cy="2113791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838" y="2113791"/>
            <a:ext cx="10955216" cy="474420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</a:t>
            </a:r>
            <a:r>
              <a:rPr lang="bn-IN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উৎসবের নাম লিখ</a:t>
            </a:r>
            <a:r>
              <a:rPr lang="bn-BD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884606" cy="5731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15" y="-1"/>
            <a:ext cx="6189785" cy="5731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5910" y="5731098"/>
            <a:ext cx="10235380" cy="112690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পাহাড়ি এলাকায় নববর্ষ উদযাপন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484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646" y="-35315"/>
            <a:ext cx="10955216" cy="207498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646" y="2303584"/>
            <a:ext cx="10955216" cy="43961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</a:t>
            </a:r>
            <a:r>
              <a:rPr lang="en-US" sz="6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 প্রয়োজনীয়তা ব্যাখ্যা কর ? </a:t>
            </a:r>
            <a:endParaRPr lang="en-US" sz="4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44" y="100264"/>
            <a:ext cx="8385348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10197" y="1898613"/>
            <a:ext cx="10753911" cy="17332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জাতীয়তা শব্দের অর্থ কি 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স্বজাতিচেতনা সংক্রান্ত    খ)নতুন দেশ     গ) সাম্যবাদ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05" y="4220308"/>
            <a:ext cx="10877003" cy="263769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মাড্যমে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উগ্র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খ)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ঐক্যবোধ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বহুমুখী ভাবনা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সাংস্কৃতিক ভিন্নতা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8847" y="0"/>
            <a:ext cx="6214121" cy="1200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2369" y="2631537"/>
            <a:ext cx="10322169" cy="4226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 বাক্য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05" y="0"/>
            <a:ext cx="3946040" cy="25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5077" y="-104928"/>
            <a:ext cx="10621451" cy="10992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/>
              </a:rPr>
              <a:t>ধন্যবাদ</a:t>
            </a:r>
            <a:endParaRPr lang="en-US" sz="4800" b="1" dirty="0">
              <a:solidFill>
                <a:srgbClr val="C0000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056290"/>
            <a:ext cx="10621451" cy="58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10153"/>
            <a:ext cx="4114800" cy="4747847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524" y="2110153"/>
            <a:ext cx="7760676" cy="460716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bn-IN" sz="6000" b="1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মদিনাতুল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উলুম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79phoNikoshBAN"/>
                <a:cs typeface="NikoshBAN" panose="02000000000000000000" pitchFamily="2" charset="0"/>
              </a:rPr>
              <a:t>79</a:t>
            </a:r>
            <a:r>
              <a:rPr lang="en-US" sz="3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hossainamir@gmail.com</a:t>
            </a:r>
            <a:r>
              <a:rPr lang="en-US" sz="4400" b="1" i="1" dirty="0" smtClean="0"/>
              <a:t> </a:t>
            </a:r>
            <a:endParaRPr lang="en-US" sz="4400" b="1" i="1" dirty="0"/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০১৭১৪-৩১৫৭৭২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0947" y="177756"/>
            <a:ext cx="8385348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373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2112" y="1608531"/>
            <a:ext cx="5400514" cy="517576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অষ্টম</a:t>
            </a:r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 শ্রেণি 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বাংলা প্রথম পত্র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/>
              </a:rPr>
              <a:t>সময়ঃ ৪০মিনিট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/>
              </a:rPr>
              <a:t>২২/০৬/২০১৯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 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49" y="1631675"/>
            <a:ext cx="4736008" cy="51294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81944" y="21436"/>
            <a:ext cx="8385348" cy="14358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251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3938" y="-78827"/>
            <a:ext cx="6178062" cy="3358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62353" y="4440115"/>
            <a:ext cx="5117123" cy="1415562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79phoNikoshBAN"/>
              </a:rPr>
              <a:t>ছবিটি</a:t>
            </a:r>
            <a:r>
              <a:rPr lang="en-US" sz="4000" b="1" dirty="0">
                <a:solidFill>
                  <a:srgbClr val="002060"/>
                </a:solidFill>
                <a:latin typeface="79pho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79phoNikoshBAN"/>
              </a:rPr>
              <a:t>দেখো</a:t>
            </a:r>
            <a:r>
              <a:rPr lang="en-US" sz="4000" b="1" dirty="0">
                <a:solidFill>
                  <a:srgbClr val="002060"/>
                </a:solidFill>
                <a:latin typeface="79phoNikoshBAN"/>
              </a:rPr>
              <a:t> ?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62353" y="325315"/>
            <a:ext cx="5117123" cy="1248508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79phoNikoshBAN"/>
              </a:rPr>
              <a:t>ছবিটি</a:t>
            </a:r>
            <a:r>
              <a:rPr lang="en-US" sz="4000" b="1" dirty="0" smtClean="0">
                <a:solidFill>
                  <a:srgbClr val="7030A0"/>
                </a:solidFill>
                <a:latin typeface="79pho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79phoNikoshBAN"/>
              </a:rPr>
              <a:t>দেখো</a:t>
            </a:r>
            <a:r>
              <a:rPr lang="en-US" sz="4000" b="1" dirty="0" smtClean="0">
                <a:solidFill>
                  <a:srgbClr val="7030A0"/>
                </a:solidFill>
                <a:latin typeface="79phoNikoshBAN"/>
              </a:rPr>
              <a:t> ? </a:t>
            </a:r>
            <a:endParaRPr lang="en-US" sz="4000" b="1" dirty="0">
              <a:solidFill>
                <a:srgbClr val="7030A0"/>
              </a:solidFill>
              <a:latin typeface="79phoNikoshBAN"/>
            </a:endParaRPr>
          </a:p>
        </p:txBody>
      </p:sp>
      <p:pic>
        <p:nvPicPr>
          <p:cNvPr id="6" name="Picture 2" descr="সুস্বাগতম হে বাংলা নববর্ষ - Sokalersom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8" y="3382222"/>
            <a:ext cx="6178062" cy="34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2225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8120" y="2392679"/>
            <a:ext cx="11719560" cy="428708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</a:t>
            </a:r>
            <a:r>
              <a:rPr lang="bn-I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1033488"/>
              </p:ext>
            </p:extLst>
          </p:nvPr>
        </p:nvGraphicFramePr>
        <p:xfrm>
          <a:off x="228600" y="0"/>
          <a:ext cx="11963400" cy="673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4" y="2789694"/>
            <a:ext cx="2093251" cy="1901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6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6570" y="1336701"/>
            <a:ext cx="10985678" cy="4588703"/>
            <a:chOff x="1395044" y="1106566"/>
            <a:chExt cx="6383817" cy="3552190"/>
          </a:xfrm>
        </p:grpSpPr>
        <p:sp>
          <p:nvSpPr>
            <p:cNvPr id="2" name="Rounded Rectangle 1"/>
            <p:cNvSpPr/>
            <p:nvPr/>
          </p:nvSpPr>
          <p:spPr>
            <a:xfrm>
              <a:off x="2046276" y="1106566"/>
              <a:ext cx="5732585" cy="8909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শিক্ষাথীরা......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395046" y="2672863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6276" y="2520485"/>
              <a:ext cx="5732585" cy="561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বাংলা নববর্ষ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তা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/>
                  <a:cs typeface="NikoshBAN" panose="02000000000000000000" pitchFamily="2" charset="0"/>
                </a:rPr>
                <a:t>;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/>
                </a:rPr>
                <a:t>  </a:t>
              </a:r>
              <a:endParaRPr lang="en-US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46276" y="3315011"/>
              <a:ext cx="5732585" cy="5210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6276" y="4068941"/>
              <a:ext cx="5732585" cy="5898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নববর্ষের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উৎসব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95045" y="3423142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95044" y="4233873"/>
              <a:ext cx="398585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9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4" y="1435854"/>
            <a:ext cx="9531458" cy="54221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84914" y="-78828"/>
            <a:ext cx="8591940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</a:rPr>
              <a:t>সরব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034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5" y="154115"/>
            <a:ext cx="6091207" cy="54562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44732" y="5610386"/>
            <a:ext cx="8732123" cy="124761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79phoNikoshBAN"/>
              </a:rPr>
              <a:t>মঙ্গলশোভা যাত্রা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79phoNikoshBAN"/>
            </a:endParaRPr>
          </a:p>
        </p:txBody>
      </p:sp>
      <p:pic>
        <p:nvPicPr>
          <p:cNvPr id="2050" name="Picture 2" descr="পহেলা বৈশাখ বাংলা নববর্ষ বাঙালি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92" y="154115"/>
            <a:ext cx="5862308" cy="54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1543</TotalTime>
  <Words>167</Words>
  <Application>Microsoft Office PowerPoint</Application>
  <PresentationFormat>Widescreen</PresentationFormat>
  <Paragraphs>46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79phoNikoshBAN</vt:lpstr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Amir Hossain</dc:creator>
  <cp:lastModifiedBy>MD.AMIR HOSSEN</cp:lastModifiedBy>
  <cp:revision>201</cp:revision>
  <dcterms:created xsi:type="dcterms:W3CDTF">2019-04-06T13:49:16Z</dcterms:created>
  <dcterms:modified xsi:type="dcterms:W3CDTF">2020-06-12T14:10:15Z</dcterms:modified>
</cp:coreProperties>
</file>