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76" r:id="rId4"/>
    <p:sldId id="277" r:id="rId5"/>
    <p:sldId id="262" r:id="rId6"/>
    <p:sldId id="261" r:id="rId7"/>
    <p:sldId id="263" r:id="rId8"/>
    <p:sldId id="269" r:id="rId9"/>
    <p:sldId id="270" r:id="rId10"/>
    <p:sldId id="271" r:id="rId11"/>
    <p:sldId id="272" r:id="rId12"/>
    <p:sldId id="274" r:id="rId13"/>
    <p:sldId id="264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8" autoAdjust="0"/>
    <p:restoredTop sz="94660"/>
  </p:normalViewPr>
  <p:slideViewPr>
    <p:cSldViewPr snapToGrid="0">
      <p:cViewPr varScale="1">
        <p:scale>
          <a:sx n="82" d="100"/>
          <a:sy n="82" d="100"/>
        </p:scale>
        <p:origin x="3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E7F9D-20A6-46E0-A7B8-9526C40A039B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BA672-B376-4D37-BDA6-8D8C7F490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2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BA672-B376-4D37-BDA6-8D8C7F4903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9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66FA-E76E-4D2F-B075-81A14A98BAD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8E1F-548E-44CD-8A14-B2F88F0B7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0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66FA-E76E-4D2F-B075-81A14A98BAD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8E1F-548E-44CD-8A14-B2F88F0B7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2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66FA-E76E-4D2F-B075-81A14A98BAD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8E1F-548E-44CD-8A14-B2F88F0B7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5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66FA-E76E-4D2F-B075-81A14A98BAD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8E1F-548E-44CD-8A14-B2F88F0B7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3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66FA-E76E-4D2F-B075-81A14A98BAD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8E1F-548E-44CD-8A14-B2F88F0B7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1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66FA-E76E-4D2F-B075-81A14A98BAD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8E1F-548E-44CD-8A14-B2F88F0B7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3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66FA-E76E-4D2F-B075-81A14A98BAD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8E1F-548E-44CD-8A14-B2F88F0B7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8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66FA-E76E-4D2F-B075-81A14A98BAD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8E1F-548E-44CD-8A14-B2F88F0B7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6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66FA-E76E-4D2F-B075-81A14A98BAD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8E1F-548E-44CD-8A14-B2F88F0B7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0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66FA-E76E-4D2F-B075-81A14A98BAD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8E1F-548E-44CD-8A14-B2F88F0B7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66FA-E76E-4D2F-B075-81A14A98BAD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8E1F-548E-44CD-8A14-B2F88F0B7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4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C66FA-E76E-4D2F-B075-81A14A98BAD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58E1F-548E-44CD-8A14-B2F88F0B7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6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12.gif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5.jpeg" /><Relationship Id="rId4" Type="http://schemas.openxmlformats.org/officeDocument/2006/relationships/image" Target="../media/image14.jpe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gif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0800000" flipV="1">
            <a:off x="517920" y="418801"/>
            <a:ext cx="10894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Book Antiqua" pitchFamily="18" charset="0"/>
              </a:rPr>
              <a:t>Welcome</a:t>
            </a:r>
            <a:r>
              <a:rPr lang="en-GB" sz="5400" b="1" dirty="0">
                <a:solidFill>
                  <a:srgbClr val="C00000"/>
                </a:solidFill>
                <a:latin typeface="Book Antiqua" pitchFamily="18" charset="0"/>
              </a:rPr>
              <a:t> to all.</a:t>
            </a:r>
            <a:endParaRPr lang="en-US" sz="54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9EA776-F52F-1243-BA39-DBEC5D1D44D6}"/>
              </a:ext>
            </a:extLst>
          </p:cNvPr>
          <p:cNvSpPr txBox="1"/>
          <p:nvPr/>
        </p:nvSpPr>
        <p:spPr>
          <a:xfrm>
            <a:off x="5184576" y="87153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5C4C50-44B5-9B44-BA1B-220F7E36A186}"/>
              </a:ext>
            </a:extLst>
          </p:cNvPr>
          <p:cNvSpPr txBox="1"/>
          <p:nvPr/>
        </p:nvSpPr>
        <p:spPr>
          <a:xfrm>
            <a:off x="5193506" y="88046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EB8AA24-9E32-F342-8BEC-E9D0E47B9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8" y="2316436"/>
            <a:ext cx="10126266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5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41365" y="615019"/>
            <a:ext cx="8850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2">
                    <a:lumMod val="25000"/>
                  </a:schemeClr>
                </a:solidFill>
              </a:rPr>
              <a:t>The butterfly is collecting honey ...............</a:t>
            </a:r>
          </a:p>
          <a:p>
            <a:r>
              <a:rPr lang="en-GB" sz="3600" dirty="0">
                <a:solidFill>
                  <a:schemeClr val="bg2">
                    <a:lumMod val="25000"/>
                  </a:schemeClr>
                </a:solidFill>
              </a:rPr>
              <a:t>flowers. 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8036" y="4375547"/>
            <a:ext cx="1103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22559" y="4566522"/>
            <a:ext cx="7366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cow lives ........grass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3540D40-069B-2E44-AF7E-C772EDE9A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628"/>
            <a:ext cx="3375422" cy="2934185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E75FE290-821F-3940-8667-D43AEB8A2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" y="3779290"/>
            <a:ext cx="4001299" cy="26502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2287F9-7889-EE4A-BB47-A3C96C6DE164}"/>
              </a:ext>
            </a:extLst>
          </p:cNvPr>
          <p:cNvSpPr txBox="1"/>
          <p:nvPr/>
        </p:nvSpPr>
        <p:spPr>
          <a:xfrm rot="10800000" flipV="1">
            <a:off x="9614053" y="427722"/>
            <a:ext cx="3375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>
                <a:solidFill>
                  <a:srgbClr val="FF0000"/>
                </a:solidFill>
              </a:rPr>
              <a:t>from</a:t>
            </a:r>
            <a:endParaRPr lang="en-US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0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56" y="125017"/>
            <a:ext cx="2358057" cy="1961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3958" y="2780642"/>
            <a:ext cx="773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bird flew …………</a:t>
            </a:r>
            <a:r>
              <a:rPr lang="en-GB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Eva’s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head.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08372" y="2581903"/>
            <a:ext cx="1970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Over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65306" y="5190186"/>
            <a:ext cx="6061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dog sat…………the </a:t>
            </a:r>
            <a: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table.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1870" y="5112913"/>
            <a:ext cx="197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Beside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5768" r="18703" b="9990"/>
          <a:stretch/>
        </p:blipFill>
        <p:spPr>
          <a:xfrm>
            <a:off x="270456" y="4739426"/>
            <a:ext cx="1867437" cy="1532586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DED650EF-89CC-7941-991E-A66144DAC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77" y="1682322"/>
            <a:ext cx="2205831" cy="2842969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B5530A60-9ECB-8840-9666-92663B7F5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44" y="4300607"/>
            <a:ext cx="2826296" cy="275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3" y="434575"/>
            <a:ext cx="3095653" cy="21669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2299" y="1194887"/>
            <a:ext cx="658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girl stands…………The boy.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0045" y="1043189"/>
            <a:ext cx="2550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with</a:t>
            </a:r>
          </a:p>
        </p:txBody>
      </p:sp>
      <p:sp>
        <p:nvSpPr>
          <p:cNvPr id="8" name="Oval 7"/>
          <p:cNvSpPr/>
          <p:nvPr/>
        </p:nvSpPr>
        <p:spPr>
          <a:xfrm>
            <a:off x="418133" y="3425780"/>
            <a:ext cx="2949262" cy="2788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80445" y="3425780"/>
            <a:ext cx="1133341" cy="11848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world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6001553" y="4214814"/>
            <a:ext cx="2892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FF0000"/>
                </a:solidFill>
              </a:rPr>
              <a:t>Around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02299" y="4287470"/>
            <a:ext cx="7871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world</a:t>
            </a:r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moves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……………..the sun</a:t>
            </a:r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5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090" y="1883897"/>
            <a:ext cx="106998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a) The book is ………….………. The table</a:t>
            </a:r>
            <a:r>
              <a:rPr lang="en-GB" sz="3600" b="1" dirty="0">
                <a:solidFill>
                  <a:srgbClr val="002060"/>
                </a:solidFill>
              </a:rPr>
              <a:t>.</a:t>
            </a:r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>
                <a:solidFill>
                  <a:srgbClr val="002060"/>
                </a:solidFill>
              </a:rPr>
              <a:t>b) I am walking……………….. The forest </a:t>
            </a:r>
            <a:r>
              <a:rPr lang="en-GB" sz="3600" b="1" dirty="0">
                <a:solidFill>
                  <a:srgbClr val="002060"/>
                </a:solidFill>
              </a:rPr>
              <a:t>.</a:t>
            </a:r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>
                <a:solidFill>
                  <a:srgbClr val="002060"/>
                </a:solidFill>
              </a:rPr>
              <a:t>c) The cat sat…………………..  Table </a:t>
            </a:r>
            <a:r>
              <a:rPr lang="en-GB" sz="3600" b="1" dirty="0">
                <a:solidFill>
                  <a:srgbClr val="002060"/>
                </a:solidFill>
              </a:rPr>
              <a:t>.</a:t>
            </a:r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>
                <a:solidFill>
                  <a:srgbClr val="002060"/>
                </a:solidFill>
              </a:rPr>
              <a:t>d) Rena sat …………. Me </a:t>
            </a:r>
            <a:r>
              <a:rPr lang="en-GB" sz="3600" b="1" dirty="0">
                <a:solidFill>
                  <a:srgbClr val="002060"/>
                </a:solidFill>
              </a:rPr>
              <a:t>.</a:t>
            </a:r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>
                <a:solidFill>
                  <a:srgbClr val="002060"/>
                </a:solidFill>
              </a:rPr>
              <a:t>e) He has come …………. Village </a:t>
            </a:r>
            <a:r>
              <a:rPr lang="en-GB" sz="3600" b="1" dirty="0">
                <a:solidFill>
                  <a:srgbClr val="002060"/>
                </a:solidFill>
              </a:rPr>
              <a:t>.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3903" y="341195"/>
            <a:ext cx="49526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u="sng" dirty="0">
                <a:solidFill>
                  <a:srgbClr val="FF0000"/>
                </a:solidFill>
              </a:rPr>
              <a:t> </a:t>
            </a:r>
            <a:r>
              <a:rPr lang="en-GB" sz="5400" b="1" u="sng">
                <a:solidFill>
                  <a:srgbClr val="FF0000"/>
                </a:solidFill>
              </a:rPr>
              <a:t>I</a:t>
            </a:r>
            <a:r>
              <a:rPr lang="en-US" sz="5400" b="1" u="sng">
                <a:solidFill>
                  <a:srgbClr val="FF0000"/>
                </a:solidFill>
              </a:rPr>
              <a:t>ndividual</a:t>
            </a:r>
            <a:r>
              <a:rPr lang="en-GB" sz="5400" b="1" u="sng">
                <a:solidFill>
                  <a:srgbClr val="FF0000"/>
                </a:solidFill>
              </a:rPr>
              <a:t> work 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8350" y="1471600"/>
            <a:ext cx="1801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68804" y="2185582"/>
            <a:ext cx="2122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Through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1120" y="2715568"/>
            <a:ext cx="2074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Under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6406" y="3148142"/>
            <a:ext cx="185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By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21203" y="3837097"/>
            <a:ext cx="187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From</a:t>
            </a:r>
          </a:p>
        </p:txBody>
      </p:sp>
    </p:spTree>
    <p:extLst>
      <p:ext uri="{BB962C8B-B14F-4D97-AF65-F5344CB8AC3E}">
        <p14:creationId xmlns:p14="http://schemas.microsoft.com/office/powerpoint/2010/main" val="75097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5534" y="245660"/>
            <a:ext cx="11928144" cy="2037280"/>
            <a:chOff x="150125" y="341194"/>
            <a:chExt cx="11928144" cy="2037280"/>
          </a:xfrm>
        </p:grpSpPr>
        <p:sp>
          <p:nvSpPr>
            <p:cNvPr id="2" name="TextBox 1"/>
            <p:cNvSpPr txBox="1"/>
            <p:nvPr/>
          </p:nvSpPr>
          <p:spPr>
            <a:xfrm>
              <a:off x="4408227" y="341194"/>
              <a:ext cx="27245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u="sng" dirty="0">
                  <a:solidFill>
                    <a:srgbClr val="7030A0"/>
                  </a:solidFill>
                </a:rPr>
                <a:t>Home Work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125" y="1670588"/>
              <a:ext cx="119281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B050"/>
                  </a:solidFill>
                </a:rPr>
                <a:t>Read the passage and fill up the blank using preposition.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3246203"/>
            <a:ext cx="12310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Yesterday, I went…….. School…….bus. My friend Rena was………… me. She sat……..me. </a:t>
            </a:r>
          </a:p>
          <a:p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have a red pen……….in my pocket.</a:t>
            </a:r>
          </a:p>
        </p:txBody>
      </p:sp>
    </p:spTree>
    <p:extLst>
      <p:ext uri="{BB962C8B-B14F-4D97-AF65-F5344CB8AC3E}">
        <p14:creationId xmlns:p14="http://schemas.microsoft.com/office/powerpoint/2010/main" val="177679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484708B9-575C-B64E-A304-7521BCE62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" y="1765756"/>
            <a:ext cx="10840640" cy="49672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8DECAD-B197-5B43-B1B7-E46DFBF92BBF}"/>
              </a:ext>
            </a:extLst>
          </p:cNvPr>
          <p:cNvSpPr txBox="1"/>
          <p:nvPr/>
        </p:nvSpPr>
        <p:spPr>
          <a:xfrm>
            <a:off x="3398638" y="750094"/>
            <a:ext cx="637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b="1">
                <a:solidFill>
                  <a:srgbClr val="FF0000"/>
                </a:solidFill>
              </a:rPr>
              <a:t>Thanks to all.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0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3837" y="-267643"/>
            <a:ext cx="11608162" cy="6476113"/>
            <a:chOff x="583837" y="-555585"/>
            <a:chExt cx="11608162" cy="6476113"/>
          </a:xfrm>
        </p:grpSpPr>
        <p:sp>
          <p:nvSpPr>
            <p:cNvPr id="3" name="TextBox 2"/>
            <p:cNvSpPr txBox="1"/>
            <p:nvPr/>
          </p:nvSpPr>
          <p:spPr>
            <a:xfrm>
              <a:off x="4604824" y="-555585"/>
              <a:ext cx="62643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u="sng" dirty="0">
                  <a:solidFill>
                    <a:srgbClr val="FF0000"/>
                  </a:solidFill>
                </a:rPr>
                <a:t>Introduction</a:t>
              </a:r>
              <a:endParaRPr lang="en-US" sz="4800" b="1" u="sng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3837" y="3119761"/>
              <a:ext cx="7399360" cy="280076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MD. NAZRUL  ISLAM</a:t>
              </a:r>
            </a:p>
            <a:p>
              <a:r>
                <a:rPr lang="en-US" sz="4400" dirty="0"/>
                <a:t>ASSISTANT TEACHER</a:t>
              </a:r>
            </a:p>
            <a:p>
              <a:r>
                <a:rPr lang="en-US" sz="4400" dirty="0"/>
                <a:t>K.K.H.S, PORSHA ,NAOGAON</a:t>
              </a:r>
            </a:p>
            <a:p>
              <a:r>
                <a:rPr lang="en-US" sz="4400" dirty="0"/>
                <a:t>Email-nazrul.kkhs@gmail.com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561088" y="2248088"/>
              <a:ext cx="3630911" cy="193899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Sub: English2</a:t>
              </a:r>
              <a:r>
                <a:rPr lang="en-US" sz="2800" dirty="0"/>
                <a:t>nd</a:t>
              </a:r>
              <a:r>
                <a:rPr lang="en-US" sz="4000" dirty="0"/>
                <a:t>.</a:t>
              </a:r>
            </a:p>
            <a:p>
              <a:r>
                <a:rPr lang="en-US" sz="4000" dirty="0"/>
                <a:t>Class: Seven</a:t>
              </a:r>
            </a:p>
            <a:p>
              <a:r>
                <a:rPr lang="en-US" sz="4000" dirty="0"/>
                <a:t>Time:40min.</a:t>
              </a:r>
            </a:p>
          </p:txBody>
        </p:sp>
        <p:sp>
          <p:nvSpPr>
            <p:cNvPr id="6" name="Down Arrow 5"/>
            <p:cNvSpPr/>
            <p:nvPr/>
          </p:nvSpPr>
          <p:spPr>
            <a:xfrm>
              <a:off x="8127610" y="415498"/>
              <a:ext cx="45719" cy="5408527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 flipH="1">
              <a:off x="8317740" y="1182731"/>
              <a:ext cx="98937" cy="3030719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 flipH="1">
              <a:off x="7885159" y="1182731"/>
              <a:ext cx="98038" cy="3030719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7FC93FD-2346-6B4A-9738-13C467330E9A}"/>
              </a:ext>
            </a:extLst>
          </p:cNvPr>
          <p:cNvSpPr txBox="1"/>
          <p:nvPr/>
        </p:nvSpPr>
        <p:spPr>
          <a:xfrm>
            <a:off x="5184576" y="227349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B87D23A3-3E39-B346-9D3F-B65AA6B5A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81" y="840353"/>
            <a:ext cx="2894182" cy="234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C45DC4-8BE6-8442-8377-634E68A4DAF3}"/>
              </a:ext>
            </a:extLst>
          </p:cNvPr>
          <p:cNvSpPr txBox="1"/>
          <p:nvPr/>
        </p:nvSpPr>
        <p:spPr>
          <a:xfrm>
            <a:off x="2803923" y="300037"/>
            <a:ext cx="909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/>
              <a:t>Look at the following sentences. </a:t>
            </a:r>
            <a:endParaRPr lang="en-US" sz="36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7D6308-3816-EA48-9E55-53BBB66D248F}"/>
              </a:ext>
            </a:extLst>
          </p:cNvPr>
          <p:cNvSpPr txBox="1"/>
          <p:nvPr/>
        </p:nvSpPr>
        <p:spPr>
          <a:xfrm>
            <a:off x="726282" y="1678781"/>
            <a:ext cx="11465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Karim reads </a:t>
            </a:r>
            <a:r>
              <a:rPr lang="en-GB" sz="2800" b="1">
                <a:solidFill>
                  <a:srgbClr val="FF0000"/>
                </a:solidFill>
              </a:rPr>
              <a:t>in </a:t>
            </a:r>
            <a:r>
              <a:rPr lang="en-GB" sz="2800" b="1"/>
              <a:t>class seven. Every day he goes </a:t>
            </a:r>
            <a:r>
              <a:rPr lang="en-GB" sz="2800" b="1">
                <a:solidFill>
                  <a:srgbClr val="FF0000"/>
                </a:solidFill>
              </a:rPr>
              <a:t>to </a:t>
            </a:r>
            <a:r>
              <a:rPr lang="en-GB" sz="2800" b="1"/>
              <a:t>school </a:t>
            </a:r>
            <a:r>
              <a:rPr lang="en-GB" sz="2800" b="1">
                <a:solidFill>
                  <a:srgbClr val="FF0000"/>
                </a:solidFill>
              </a:rPr>
              <a:t>in </a:t>
            </a:r>
            <a:r>
              <a:rPr lang="en-GB" sz="2800" b="1"/>
              <a:t>time. He never mixes </a:t>
            </a:r>
            <a:r>
              <a:rPr lang="en-GB" sz="2800" b="1">
                <a:solidFill>
                  <a:srgbClr val="FF0000"/>
                </a:solidFill>
              </a:rPr>
              <a:t>with </a:t>
            </a:r>
            <a:r>
              <a:rPr lang="en-GB" sz="2800" b="1"/>
              <a:t>bad boys. He helps the weaker students </a:t>
            </a:r>
            <a:r>
              <a:rPr lang="en-GB" sz="2800" b="1">
                <a:solidFill>
                  <a:srgbClr val="FF0000"/>
                </a:solidFill>
              </a:rPr>
              <a:t>in </a:t>
            </a:r>
            <a:r>
              <a:rPr lang="en-GB" sz="2800" b="1"/>
              <a:t>his class </a:t>
            </a:r>
            <a:r>
              <a:rPr lang="en-GB" sz="2800" b="1">
                <a:solidFill>
                  <a:srgbClr val="FF0000"/>
                </a:solidFill>
              </a:rPr>
              <a:t>to </a:t>
            </a:r>
            <a:r>
              <a:rPr lang="en-GB" sz="2800" b="1"/>
              <a:t>understand any thing.So he is loved </a:t>
            </a:r>
            <a:r>
              <a:rPr lang="en-GB" sz="2800" b="1">
                <a:solidFill>
                  <a:srgbClr val="FF0000"/>
                </a:solidFill>
              </a:rPr>
              <a:t>by </a:t>
            </a:r>
            <a:r>
              <a:rPr lang="en-GB" sz="2800" b="1"/>
              <a:t>his climates and his teachers. </a:t>
            </a:r>
            <a:endParaRPr lang="en-US" sz="28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4BD18A-8628-D94E-A830-28017F9FF667}"/>
              </a:ext>
            </a:extLst>
          </p:cNvPr>
          <p:cNvSpPr txBox="1"/>
          <p:nvPr/>
        </p:nvSpPr>
        <p:spPr>
          <a:xfrm>
            <a:off x="1154608" y="4433650"/>
            <a:ext cx="9882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What kind of parts of speech the Words written in red letters  ?</a:t>
            </a:r>
            <a:endParaRPr lang="en-US" sz="2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60465-E84C-C847-905F-3DCCE5ADB137}"/>
              </a:ext>
            </a:extLst>
          </p:cNvPr>
          <p:cNvSpPr txBox="1"/>
          <p:nvPr/>
        </p:nvSpPr>
        <p:spPr>
          <a:xfrm>
            <a:off x="4202310" y="5746255"/>
            <a:ext cx="4584502" cy="7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Preposition 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106975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AC0327-8FDE-6E41-8C52-251117FB97E3}"/>
              </a:ext>
            </a:extLst>
          </p:cNvPr>
          <p:cNvSpPr txBox="1"/>
          <p:nvPr/>
        </p:nvSpPr>
        <p:spPr>
          <a:xfrm>
            <a:off x="2130624" y="2121872"/>
            <a:ext cx="74777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/>
              <a:t>Today  our Topic is  PREPOSITION</a:t>
            </a:r>
            <a:r>
              <a:rPr lang="en-GB" sz="3600" b="1"/>
              <a:t> 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29572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6671" y="1841242"/>
            <a:ext cx="103040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By the end of the lesson   students will be able to …</a:t>
            </a:r>
          </a:p>
          <a:p>
            <a:endParaRPr lang="en-US" sz="4400" dirty="0"/>
          </a:p>
          <a:p>
            <a:pPr marL="342900" indent="-342900">
              <a:buAutoNum type="alphaLcParenR"/>
            </a:pPr>
            <a:r>
              <a:rPr lang="en-US" sz="4800" dirty="0"/>
              <a:t>Identify General Preposition- under, on, in……etc.</a:t>
            </a:r>
          </a:p>
          <a:p>
            <a:pPr marL="342900" indent="-342900">
              <a:buFontTx/>
              <a:buAutoNum type="alphaLcParenR"/>
            </a:pPr>
            <a:r>
              <a:rPr lang="en-US" sz="4800" dirty="0"/>
              <a:t>Use General Preposition.</a:t>
            </a:r>
          </a:p>
          <a:p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236372" y="117327"/>
            <a:ext cx="8783391" cy="1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6431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07BD-0D10-C146-8561-763E26BD854D}"/>
              </a:ext>
            </a:extLst>
          </p:cNvPr>
          <p:cNvSpPr txBox="1"/>
          <p:nvPr/>
        </p:nvSpPr>
        <p:spPr>
          <a:xfrm>
            <a:off x="2178545" y="1782365"/>
            <a:ext cx="6870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/>
              <a:t>Prepositions are words which are used  before nouns or pronouns to show their relationship with other words in a sentence. 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5042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50" y="850610"/>
            <a:ext cx="2446382" cy="2446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16" y="850610"/>
            <a:ext cx="47625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4798" y="1326860"/>
            <a:ext cx="6503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The ball is………………the table.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2322" y="1088735"/>
            <a:ext cx="1416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14" y="3580932"/>
            <a:ext cx="2446382" cy="24463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82" y="4669029"/>
            <a:ext cx="476250" cy="47625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6" name="Rectangle 5"/>
          <p:cNvSpPr/>
          <p:nvPr/>
        </p:nvSpPr>
        <p:spPr>
          <a:xfrm>
            <a:off x="4224270" y="3883918"/>
            <a:ext cx="7495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25000" dirty="0">
                <a:solidFill>
                  <a:schemeClr val="tx2">
                    <a:lumMod val="50000"/>
                  </a:schemeClr>
                </a:solidFill>
              </a:rPr>
              <a:t>The ball is…………………the table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5651" y="3699252"/>
            <a:ext cx="149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Under</a:t>
            </a:r>
          </a:p>
        </p:txBody>
      </p:sp>
    </p:spTree>
    <p:extLst>
      <p:ext uri="{BB962C8B-B14F-4D97-AF65-F5344CB8AC3E}">
        <p14:creationId xmlns:p14="http://schemas.microsoft.com/office/powerpoint/2010/main" val="416170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26795" y="1400028"/>
            <a:ext cx="767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There are many students ……….. The class.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65206" y="1017984"/>
            <a:ext cx="1210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FF0000"/>
                </a:solidFill>
              </a:rPr>
              <a:t>in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79611A-D294-4044-B828-FBD055714F47}"/>
              </a:ext>
            </a:extLst>
          </p:cNvPr>
          <p:cNvSpPr txBox="1"/>
          <p:nvPr/>
        </p:nvSpPr>
        <p:spPr>
          <a:xfrm flipH="1">
            <a:off x="-586764" y="3816189"/>
            <a:ext cx="3747994" cy="1664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4676CB4-5578-0F49-B640-E99C7C841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3" y="31506"/>
            <a:ext cx="3747994" cy="269162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7A62E97D-0863-AE40-B74C-34F74A922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46" y="3041811"/>
            <a:ext cx="3772939" cy="36197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58E751-70E2-A248-A702-578A1AF9E54A}"/>
              </a:ext>
            </a:extLst>
          </p:cNvPr>
          <p:cNvSpPr txBox="1"/>
          <p:nvPr/>
        </p:nvSpPr>
        <p:spPr>
          <a:xfrm rot="10800000" flipH="1" flipV="1">
            <a:off x="4643438" y="4580809"/>
            <a:ext cx="7059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/>
              <a:t>Karim sat.........Rahman</a:t>
            </a:r>
            <a:r>
              <a:rPr lang="en-GB" sz="3200" b="1" u="sng"/>
              <a:t>. </a:t>
            </a:r>
            <a:endParaRPr lang="en-US" sz="3200" b="1" u="sng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581250-30ED-894C-ACC7-FFA4CF200A69}"/>
              </a:ext>
            </a:extLst>
          </p:cNvPr>
          <p:cNvSpPr txBox="1"/>
          <p:nvPr/>
        </p:nvSpPr>
        <p:spPr>
          <a:xfrm rot="10800000" flipH="1" flipV="1">
            <a:off x="5822154" y="4232672"/>
            <a:ext cx="4947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rgbClr val="FF0000"/>
                </a:solidFill>
              </a:rPr>
              <a:t>by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5" y="774678"/>
            <a:ext cx="3849479" cy="2625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7911" y="1718018"/>
            <a:ext cx="6800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The car is going .…………..the road.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50050" y="1563471"/>
            <a:ext cx="1970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Through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4" t="-2333" r="-37587" b="-4102"/>
          <a:stretch/>
        </p:blipFill>
        <p:spPr>
          <a:xfrm>
            <a:off x="2931815" y="5240067"/>
            <a:ext cx="2884867" cy="16179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9720" y="4916901"/>
            <a:ext cx="6671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cat sat………….......The car.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6395" y="4762354"/>
            <a:ext cx="288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In front of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BC7A0DAD-FC06-6043-A00F-8BF3DA050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7978"/>
            <a:ext cx="2426073" cy="28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2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270</Words>
  <Application>Microsoft Office PowerPoint</Application>
  <PresentationFormat>Widescreen</PresentationFormat>
  <Paragraphs>60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Unknown User</cp:lastModifiedBy>
  <cp:revision>144</cp:revision>
  <dcterms:created xsi:type="dcterms:W3CDTF">2015-08-01T14:36:27Z</dcterms:created>
  <dcterms:modified xsi:type="dcterms:W3CDTF">2020-06-12T12:44:21Z</dcterms:modified>
</cp:coreProperties>
</file>