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74" r:id="rId7"/>
    <p:sldId id="264" r:id="rId8"/>
    <p:sldId id="259" r:id="rId9"/>
    <p:sldId id="265" r:id="rId10"/>
    <p:sldId id="267" r:id="rId11"/>
    <p:sldId id="266" r:id="rId12"/>
    <p:sldId id="272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7244F-F90F-4EC5-9475-4740A2B4648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7F3843-6DBC-4E25-96CD-E9DF57C0CF75}">
      <dgm:prSet phldrT="[Text]" phldr="1"/>
      <dgm:spPr/>
      <dgm:t>
        <a:bodyPr/>
        <a:lstStyle/>
        <a:p>
          <a:endParaRPr lang="en-US" dirty="0"/>
        </a:p>
      </dgm:t>
    </dgm:pt>
    <dgm:pt modelId="{D1942E65-07BE-486B-B443-C03395D381EA}" type="parTrans" cxnId="{F36EEE51-0CB9-4C82-AF6B-C697F938BE27}">
      <dgm:prSet/>
      <dgm:spPr/>
      <dgm:t>
        <a:bodyPr/>
        <a:lstStyle/>
        <a:p>
          <a:endParaRPr lang="en-US"/>
        </a:p>
      </dgm:t>
    </dgm:pt>
    <dgm:pt modelId="{19B1D26A-AE08-4AFB-858F-B1101529E141}" type="sibTrans" cxnId="{F36EEE51-0CB9-4C82-AF6B-C697F938BE27}">
      <dgm:prSet/>
      <dgm:spPr/>
      <dgm:t>
        <a:bodyPr/>
        <a:lstStyle/>
        <a:p>
          <a:endParaRPr lang="en-US"/>
        </a:p>
      </dgm:t>
    </dgm:pt>
    <dgm:pt modelId="{F83D18DE-75EF-4D0B-A79D-111419BAF481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বিদ্রোহী কবি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656FF4-9C92-470D-8E82-69D2DE80FE8C}" type="parTrans" cxnId="{D6C154F2-8CE1-4F3A-B13C-ADA1B5489FF5}">
      <dgm:prSet/>
      <dgm:spPr/>
      <dgm:t>
        <a:bodyPr/>
        <a:lstStyle/>
        <a:p>
          <a:endParaRPr lang="en-US"/>
        </a:p>
      </dgm:t>
    </dgm:pt>
    <dgm:pt modelId="{43654A2B-F0ED-4634-BCC2-9DDAE38EBFB6}" type="sibTrans" cxnId="{D6C154F2-8CE1-4F3A-B13C-ADA1B5489FF5}">
      <dgm:prSet/>
      <dgm:spPr/>
      <dgm:t>
        <a:bodyPr/>
        <a:lstStyle/>
        <a:p>
          <a:endParaRPr lang="en-US"/>
        </a:p>
      </dgm:t>
    </dgm:pt>
    <dgm:pt modelId="{3B661915-4A2E-466A-9277-8F1BB23ADF26}">
      <dgm:prSet phldrT="[Text]" custT="1"/>
      <dgm:spPr/>
      <dgm:t>
        <a:bodyPr/>
        <a:lstStyle/>
        <a:p>
          <a:r>
            <a: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 </a:t>
          </a:r>
          <a:r>
            <a: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নামঃদুখু </a:t>
          </a:r>
          <a:r>
            <a: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মিয়া 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D644AD-D39A-429B-A999-46EC8CAF4B24}" type="parTrans" cxnId="{08B90E11-8764-466F-814A-F04422090994}">
      <dgm:prSet/>
      <dgm:spPr/>
      <dgm:t>
        <a:bodyPr/>
        <a:lstStyle/>
        <a:p>
          <a:endParaRPr lang="en-US"/>
        </a:p>
      </dgm:t>
    </dgm:pt>
    <dgm:pt modelId="{DC3E21B3-C56D-40F2-A947-63DD76C2EDF2}" type="sibTrans" cxnId="{08B90E11-8764-466F-814A-F04422090994}">
      <dgm:prSet/>
      <dgm:spPr/>
      <dgm:t>
        <a:bodyPr/>
        <a:lstStyle/>
        <a:p>
          <a:endParaRPr lang="en-US"/>
        </a:p>
      </dgm:t>
    </dgm:pt>
    <dgm:pt modelId="{E74158B9-65F2-4D33-924D-9F7095CB844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25মে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</a:t>
          </a:r>
          <a:r>
            <a: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9B910A-5878-4D2E-9D92-E4F5057A8D85}" type="parTrans" cxnId="{BC1C2E9E-F35C-4478-BCB7-3E073F147D62}">
      <dgm:prSet/>
      <dgm:spPr/>
      <dgm:t>
        <a:bodyPr/>
        <a:lstStyle/>
        <a:p>
          <a:endParaRPr lang="en-US"/>
        </a:p>
      </dgm:t>
    </dgm:pt>
    <dgm:pt modelId="{7744D957-FA00-4160-A3CF-9857D05CB78A}" type="sibTrans" cxnId="{BC1C2E9E-F35C-4478-BCB7-3E073F147D62}">
      <dgm:prSet/>
      <dgm:spPr/>
      <dgm:t>
        <a:bodyPr/>
        <a:lstStyle/>
        <a:p>
          <a:endParaRPr lang="en-US"/>
        </a:p>
      </dgm:t>
    </dgm:pt>
    <dgm:pt modelId="{AF411E0F-9E67-4998-9B35-86B48B8FB33A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২৯শে আগস্ট ১৯৭৬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7594C-F760-4586-B2F5-AD2CF46B041A}" type="parTrans" cxnId="{B7EEDAE6-591C-4D08-9733-B3764759BD5D}">
      <dgm:prSet/>
      <dgm:spPr/>
      <dgm:t>
        <a:bodyPr/>
        <a:lstStyle/>
        <a:p>
          <a:endParaRPr lang="en-US"/>
        </a:p>
      </dgm:t>
    </dgm:pt>
    <dgm:pt modelId="{817FF201-167F-4D33-BAA3-A9954C939AFD}" type="sibTrans" cxnId="{B7EEDAE6-591C-4D08-9733-B3764759BD5D}">
      <dgm:prSet/>
      <dgm:spPr/>
      <dgm:t>
        <a:bodyPr/>
        <a:lstStyle/>
        <a:p>
          <a:endParaRPr lang="en-US"/>
        </a:p>
      </dgm:t>
    </dgm:pt>
    <dgm:pt modelId="{EAD21E6C-C6D4-4ED2-91DA-1CD4E2706669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কাজী নজরুল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C52DAB-592F-4020-A69F-8F74B7673743}" type="parTrans" cxnId="{7B15EA43-F321-42E2-AAEA-E9768BFE9805}">
      <dgm:prSet/>
      <dgm:spPr/>
      <dgm:t>
        <a:bodyPr/>
        <a:lstStyle/>
        <a:p>
          <a:endParaRPr lang="en-US"/>
        </a:p>
      </dgm:t>
    </dgm:pt>
    <dgm:pt modelId="{0527C7CF-CEA0-4723-A548-D3FB30BC1175}" type="sibTrans" cxnId="{7B15EA43-F321-42E2-AAEA-E9768BFE9805}">
      <dgm:prSet/>
      <dgm:spPr/>
      <dgm:t>
        <a:bodyPr/>
        <a:lstStyle/>
        <a:p>
          <a:endParaRPr lang="en-US"/>
        </a:p>
      </dgm:t>
    </dgm:pt>
    <dgm:pt modelId="{0F01C4E9-A2F4-4BD5-A10F-AA08766F6948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জাতীয় কবি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7E63A-3BE2-4F52-A133-8FFAF74F26A0}" type="parTrans" cxnId="{A0A7FC60-11B9-4A63-A0E4-3D5E75F5160E}">
      <dgm:prSet/>
      <dgm:spPr/>
      <dgm:t>
        <a:bodyPr/>
        <a:lstStyle/>
        <a:p>
          <a:endParaRPr lang="en-US"/>
        </a:p>
      </dgm:t>
    </dgm:pt>
    <dgm:pt modelId="{0E8689A4-5853-4E01-B62F-7180689FEFC2}" type="sibTrans" cxnId="{A0A7FC60-11B9-4A63-A0E4-3D5E75F5160E}">
      <dgm:prSet/>
      <dgm:spPr/>
      <dgm:t>
        <a:bodyPr/>
        <a:lstStyle/>
        <a:p>
          <a:endParaRPr lang="en-US"/>
        </a:p>
      </dgm:t>
    </dgm:pt>
    <dgm:pt modelId="{AE8CAFF4-6956-4C16-9171-ECD91D1ACD7E}" type="pres">
      <dgm:prSet presAssocID="{84B7244F-F90F-4EC5-9475-4740A2B464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5B6F77-3734-4324-9E08-B85BECD3505A}" type="pres">
      <dgm:prSet presAssocID="{547F3843-6DBC-4E25-96CD-E9DF57C0CF7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6688E63-787F-4F22-9312-65C3BB12129C}" type="pres">
      <dgm:prSet presAssocID="{F83D18DE-75EF-4D0B-A79D-111419BAF481}" presName="Accent1" presStyleCnt="0"/>
      <dgm:spPr/>
    </dgm:pt>
    <dgm:pt modelId="{A89DC39B-B248-4047-A5CE-7429CF1C8F8C}" type="pres">
      <dgm:prSet presAssocID="{F83D18DE-75EF-4D0B-A79D-111419BAF481}" presName="Accent" presStyleLbl="bgShp" presStyleIdx="0" presStyleCnt="6"/>
      <dgm:spPr/>
    </dgm:pt>
    <dgm:pt modelId="{1208672A-0DEA-49E0-9A0C-D5EF01C6C94D}" type="pres">
      <dgm:prSet presAssocID="{F83D18DE-75EF-4D0B-A79D-111419BAF481}" presName="Child1" presStyleLbl="node1" presStyleIdx="0" presStyleCnt="6" custScaleX="113760" custLinFactY="100000" custLinFactNeighborX="-7040" custLinFactNeighborY="136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B2C72-C072-41C1-86FC-7BF5F93B57B4}" type="pres">
      <dgm:prSet presAssocID="{3B661915-4A2E-466A-9277-8F1BB23ADF26}" presName="Accent2" presStyleCnt="0"/>
      <dgm:spPr/>
    </dgm:pt>
    <dgm:pt modelId="{B24641B7-1FB2-426E-8562-41300D076A93}" type="pres">
      <dgm:prSet presAssocID="{3B661915-4A2E-466A-9277-8F1BB23ADF26}" presName="Accent" presStyleLbl="bgShp" presStyleIdx="1" presStyleCnt="6"/>
      <dgm:spPr/>
    </dgm:pt>
    <dgm:pt modelId="{2B85559A-CCF8-401F-943C-5871C554FBE2}" type="pres">
      <dgm:prSet presAssocID="{3B661915-4A2E-466A-9277-8F1BB23ADF26}" presName="Child2" presStyleLbl="node1" presStyleIdx="1" presStyleCnt="6" custScaleX="119379" custScaleY="115885" custLinFactNeighborX="-76734" custLinFactNeighborY="-51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DBA45-3EDF-41A8-B269-348477471EC3}" type="pres">
      <dgm:prSet presAssocID="{E74158B9-65F2-4D33-924D-9F7095CB8447}" presName="Accent3" presStyleCnt="0"/>
      <dgm:spPr/>
    </dgm:pt>
    <dgm:pt modelId="{630A4DA9-DA10-4073-89A2-0E6DDCE3B921}" type="pres">
      <dgm:prSet presAssocID="{E74158B9-65F2-4D33-924D-9F7095CB8447}" presName="Accent" presStyleLbl="bgShp" presStyleIdx="2" presStyleCnt="6"/>
      <dgm:spPr/>
    </dgm:pt>
    <dgm:pt modelId="{6EFF4848-4BE6-4C24-9B59-892F98D38B69}" type="pres">
      <dgm:prSet presAssocID="{E74158B9-65F2-4D33-924D-9F7095CB8447}" presName="Child3" presStyleLbl="node1" presStyleIdx="2" presStyleCnt="6" custScaleX="122523" custScaleY="125764" custLinFactX="-81349" custLinFactY="-22305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3B8A9-7199-47A1-84EA-AC7107CC6C71}" type="pres">
      <dgm:prSet presAssocID="{AF411E0F-9E67-4998-9B35-86B48B8FB33A}" presName="Accent4" presStyleCnt="0"/>
      <dgm:spPr/>
    </dgm:pt>
    <dgm:pt modelId="{E12E33FE-631C-4211-A978-A7562744C4D6}" type="pres">
      <dgm:prSet presAssocID="{AF411E0F-9E67-4998-9B35-86B48B8FB33A}" presName="Accent" presStyleLbl="bgShp" presStyleIdx="3" presStyleCnt="6"/>
      <dgm:spPr/>
    </dgm:pt>
    <dgm:pt modelId="{F407840E-6B82-4366-9935-6C817D9C11FA}" type="pres">
      <dgm:prSet presAssocID="{AF411E0F-9E67-4998-9B35-86B48B8FB33A}" presName="Child4" presStyleLbl="node1" presStyleIdx="3" presStyleCnt="6" custScaleX="115839" custScaleY="103999" custLinFactY="-64126" custLinFactNeighborX="9879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82719-F1BB-48CD-A12E-705DD8560EC2}" type="pres">
      <dgm:prSet presAssocID="{EAD21E6C-C6D4-4ED2-91DA-1CD4E2706669}" presName="Accent5" presStyleCnt="0"/>
      <dgm:spPr/>
    </dgm:pt>
    <dgm:pt modelId="{E6B84283-F10E-4191-9D4A-C77AC90E9F77}" type="pres">
      <dgm:prSet presAssocID="{EAD21E6C-C6D4-4ED2-91DA-1CD4E2706669}" presName="Accent" presStyleLbl="bgShp" presStyleIdx="4" presStyleCnt="6" custLinFactY="-16210" custLinFactNeighborX="-91787" custLinFactNeighborY="-100000"/>
      <dgm:spPr/>
    </dgm:pt>
    <dgm:pt modelId="{E6AECD11-F527-4B41-AE14-D22D9FB8D303}" type="pres">
      <dgm:prSet presAssocID="{EAD21E6C-C6D4-4ED2-91DA-1CD4E2706669}" presName="Child5" presStyleLbl="node1" presStyleIdx="4" presStyleCnt="6" custScaleX="121042" custScaleY="122009" custLinFactX="83302" custLinFactNeighborX="100000" custLinFactNeighborY="16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40974-4171-432C-BEEB-5C59FAACBFA1}" type="pres">
      <dgm:prSet presAssocID="{0F01C4E9-A2F4-4BD5-A10F-AA08766F6948}" presName="Accent6" presStyleCnt="0"/>
      <dgm:spPr/>
    </dgm:pt>
    <dgm:pt modelId="{B01CD57D-9842-4AB4-942A-3E0A14FDA3C0}" type="pres">
      <dgm:prSet presAssocID="{0F01C4E9-A2F4-4BD5-A10F-AA08766F6948}" presName="Accent" presStyleLbl="bgShp" presStyleIdx="5" presStyleCnt="6" custLinFactNeighborX="38940" custLinFactNeighborY="99573"/>
      <dgm:spPr/>
    </dgm:pt>
    <dgm:pt modelId="{56F8B1C6-94C0-49B7-9A49-B4E90E2885AA}" type="pres">
      <dgm:prSet presAssocID="{0F01C4E9-A2F4-4BD5-A10F-AA08766F6948}" presName="Child6" presStyleLbl="node1" presStyleIdx="5" presStyleCnt="6" custScaleX="129342" custScaleY="106173" custLinFactY="16660" custLinFactNeighborX="-107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BFFA7-B7EA-4A71-93B6-9B9524221C8D}" type="presOf" srcId="{3B661915-4A2E-466A-9277-8F1BB23ADF26}" destId="{2B85559A-CCF8-401F-943C-5871C554FBE2}" srcOrd="0" destOrd="0" presId="urn:microsoft.com/office/officeart/2011/layout/HexagonRadial"/>
    <dgm:cxn modelId="{549B5E1B-C563-4843-A128-FD9B244222C3}" type="presOf" srcId="{AF411E0F-9E67-4998-9B35-86B48B8FB33A}" destId="{F407840E-6B82-4366-9935-6C817D9C11FA}" srcOrd="0" destOrd="0" presId="urn:microsoft.com/office/officeart/2011/layout/HexagonRadial"/>
    <dgm:cxn modelId="{BC1C2E9E-F35C-4478-BCB7-3E073F147D62}" srcId="{547F3843-6DBC-4E25-96CD-E9DF57C0CF75}" destId="{E74158B9-65F2-4D33-924D-9F7095CB8447}" srcOrd="2" destOrd="0" parTransId="{689B910A-5878-4D2E-9D92-E4F5057A8D85}" sibTransId="{7744D957-FA00-4160-A3CF-9857D05CB78A}"/>
    <dgm:cxn modelId="{0D2F295C-7BB4-4135-A1A1-71E697D000C0}" type="presOf" srcId="{0F01C4E9-A2F4-4BD5-A10F-AA08766F6948}" destId="{56F8B1C6-94C0-49B7-9A49-B4E90E2885AA}" srcOrd="0" destOrd="0" presId="urn:microsoft.com/office/officeart/2011/layout/HexagonRadial"/>
    <dgm:cxn modelId="{632BD71D-5FEC-4701-A629-1ACECD79A998}" type="presOf" srcId="{F83D18DE-75EF-4D0B-A79D-111419BAF481}" destId="{1208672A-0DEA-49E0-9A0C-D5EF01C6C94D}" srcOrd="0" destOrd="0" presId="urn:microsoft.com/office/officeart/2011/layout/HexagonRadial"/>
    <dgm:cxn modelId="{A0A7FC60-11B9-4A63-A0E4-3D5E75F5160E}" srcId="{547F3843-6DBC-4E25-96CD-E9DF57C0CF75}" destId="{0F01C4E9-A2F4-4BD5-A10F-AA08766F6948}" srcOrd="5" destOrd="0" parTransId="{C9B7E63A-3BE2-4F52-A133-8FFAF74F26A0}" sibTransId="{0E8689A4-5853-4E01-B62F-7180689FEFC2}"/>
    <dgm:cxn modelId="{B7EEDAE6-591C-4D08-9733-B3764759BD5D}" srcId="{547F3843-6DBC-4E25-96CD-E9DF57C0CF75}" destId="{AF411E0F-9E67-4998-9B35-86B48B8FB33A}" srcOrd="3" destOrd="0" parTransId="{6307594C-F760-4586-B2F5-AD2CF46B041A}" sibTransId="{817FF201-167F-4D33-BAA3-A9954C939AFD}"/>
    <dgm:cxn modelId="{7DE62C0B-EE73-418A-870F-F2DA3CEAE470}" type="presOf" srcId="{EAD21E6C-C6D4-4ED2-91DA-1CD4E2706669}" destId="{E6AECD11-F527-4B41-AE14-D22D9FB8D303}" srcOrd="0" destOrd="0" presId="urn:microsoft.com/office/officeart/2011/layout/HexagonRadial"/>
    <dgm:cxn modelId="{CAA66C18-195A-455C-9D7D-4808D72B73EB}" type="presOf" srcId="{547F3843-6DBC-4E25-96CD-E9DF57C0CF75}" destId="{D05B6F77-3734-4324-9E08-B85BECD3505A}" srcOrd="0" destOrd="0" presId="urn:microsoft.com/office/officeart/2011/layout/HexagonRadial"/>
    <dgm:cxn modelId="{08B90E11-8764-466F-814A-F04422090994}" srcId="{547F3843-6DBC-4E25-96CD-E9DF57C0CF75}" destId="{3B661915-4A2E-466A-9277-8F1BB23ADF26}" srcOrd="1" destOrd="0" parTransId="{81D644AD-D39A-429B-A999-46EC8CAF4B24}" sibTransId="{DC3E21B3-C56D-40F2-A947-63DD76C2EDF2}"/>
    <dgm:cxn modelId="{DD88E06A-08B3-463F-A61B-8166745E7060}" type="presOf" srcId="{E74158B9-65F2-4D33-924D-9F7095CB8447}" destId="{6EFF4848-4BE6-4C24-9B59-892F98D38B69}" srcOrd="0" destOrd="0" presId="urn:microsoft.com/office/officeart/2011/layout/HexagonRadial"/>
    <dgm:cxn modelId="{7B15EA43-F321-42E2-AAEA-E9768BFE9805}" srcId="{547F3843-6DBC-4E25-96CD-E9DF57C0CF75}" destId="{EAD21E6C-C6D4-4ED2-91DA-1CD4E2706669}" srcOrd="4" destOrd="0" parTransId="{C7C52DAB-592F-4020-A69F-8F74B7673743}" sibTransId="{0527C7CF-CEA0-4723-A548-D3FB30BC1175}"/>
    <dgm:cxn modelId="{F36EEE51-0CB9-4C82-AF6B-C697F938BE27}" srcId="{84B7244F-F90F-4EC5-9475-4740A2B46480}" destId="{547F3843-6DBC-4E25-96CD-E9DF57C0CF75}" srcOrd="0" destOrd="0" parTransId="{D1942E65-07BE-486B-B443-C03395D381EA}" sibTransId="{19B1D26A-AE08-4AFB-858F-B1101529E141}"/>
    <dgm:cxn modelId="{D6C154F2-8CE1-4F3A-B13C-ADA1B5489FF5}" srcId="{547F3843-6DBC-4E25-96CD-E9DF57C0CF75}" destId="{F83D18DE-75EF-4D0B-A79D-111419BAF481}" srcOrd="0" destOrd="0" parTransId="{E4656FF4-9C92-470D-8E82-69D2DE80FE8C}" sibTransId="{43654A2B-F0ED-4634-BCC2-9DDAE38EBFB6}"/>
    <dgm:cxn modelId="{76213711-AFA3-4AEB-A224-082FC5F0121A}" type="presOf" srcId="{84B7244F-F90F-4EC5-9475-4740A2B46480}" destId="{AE8CAFF4-6956-4C16-9171-ECD91D1ACD7E}" srcOrd="0" destOrd="0" presId="urn:microsoft.com/office/officeart/2011/layout/HexagonRadial"/>
    <dgm:cxn modelId="{148E5BDF-97A8-412A-9B95-99F4B9480909}" type="presParOf" srcId="{AE8CAFF4-6956-4C16-9171-ECD91D1ACD7E}" destId="{D05B6F77-3734-4324-9E08-B85BECD3505A}" srcOrd="0" destOrd="0" presId="urn:microsoft.com/office/officeart/2011/layout/HexagonRadial"/>
    <dgm:cxn modelId="{88700BD3-477F-4FE6-B878-49B2E0F54407}" type="presParOf" srcId="{AE8CAFF4-6956-4C16-9171-ECD91D1ACD7E}" destId="{E6688E63-787F-4F22-9312-65C3BB12129C}" srcOrd="1" destOrd="0" presId="urn:microsoft.com/office/officeart/2011/layout/HexagonRadial"/>
    <dgm:cxn modelId="{64FF3A58-736C-49B6-9C53-AE7B1CFD2ABD}" type="presParOf" srcId="{E6688E63-787F-4F22-9312-65C3BB12129C}" destId="{A89DC39B-B248-4047-A5CE-7429CF1C8F8C}" srcOrd="0" destOrd="0" presId="urn:microsoft.com/office/officeart/2011/layout/HexagonRadial"/>
    <dgm:cxn modelId="{EF720629-8842-410A-B20A-8DB0519B3B80}" type="presParOf" srcId="{AE8CAFF4-6956-4C16-9171-ECD91D1ACD7E}" destId="{1208672A-0DEA-49E0-9A0C-D5EF01C6C94D}" srcOrd="2" destOrd="0" presId="urn:microsoft.com/office/officeart/2011/layout/HexagonRadial"/>
    <dgm:cxn modelId="{75014CB0-0A3F-4FFD-81DA-2FDD750B2C5E}" type="presParOf" srcId="{AE8CAFF4-6956-4C16-9171-ECD91D1ACD7E}" destId="{228B2C72-C072-41C1-86FC-7BF5F93B57B4}" srcOrd="3" destOrd="0" presId="urn:microsoft.com/office/officeart/2011/layout/HexagonRadial"/>
    <dgm:cxn modelId="{7ECAD480-5516-4965-9FD5-988C8C41AF3F}" type="presParOf" srcId="{228B2C72-C072-41C1-86FC-7BF5F93B57B4}" destId="{B24641B7-1FB2-426E-8562-41300D076A93}" srcOrd="0" destOrd="0" presId="urn:microsoft.com/office/officeart/2011/layout/HexagonRadial"/>
    <dgm:cxn modelId="{CE5C841B-133F-408B-8D2D-FF327C6BD266}" type="presParOf" srcId="{AE8CAFF4-6956-4C16-9171-ECD91D1ACD7E}" destId="{2B85559A-CCF8-401F-943C-5871C554FBE2}" srcOrd="4" destOrd="0" presId="urn:microsoft.com/office/officeart/2011/layout/HexagonRadial"/>
    <dgm:cxn modelId="{5AB506F0-09E7-4853-B496-F54279CF9BCD}" type="presParOf" srcId="{AE8CAFF4-6956-4C16-9171-ECD91D1ACD7E}" destId="{207DBA45-3EDF-41A8-B269-348477471EC3}" srcOrd="5" destOrd="0" presId="urn:microsoft.com/office/officeart/2011/layout/HexagonRadial"/>
    <dgm:cxn modelId="{8A4C7725-1FA9-4F54-AFEB-9A9B10455529}" type="presParOf" srcId="{207DBA45-3EDF-41A8-B269-348477471EC3}" destId="{630A4DA9-DA10-4073-89A2-0E6DDCE3B921}" srcOrd="0" destOrd="0" presId="urn:microsoft.com/office/officeart/2011/layout/HexagonRadial"/>
    <dgm:cxn modelId="{9952F90C-4739-404C-87F4-EBDB7C719A1C}" type="presParOf" srcId="{AE8CAFF4-6956-4C16-9171-ECD91D1ACD7E}" destId="{6EFF4848-4BE6-4C24-9B59-892F98D38B69}" srcOrd="6" destOrd="0" presId="urn:microsoft.com/office/officeart/2011/layout/HexagonRadial"/>
    <dgm:cxn modelId="{DA2F5BA2-EF14-4DDE-BFB9-ACF12CF11FC3}" type="presParOf" srcId="{AE8CAFF4-6956-4C16-9171-ECD91D1ACD7E}" destId="{D883B8A9-7199-47A1-84EA-AC7107CC6C71}" srcOrd="7" destOrd="0" presId="urn:microsoft.com/office/officeart/2011/layout/HexagonRadial"/>
    <dgm:cxn modelId="{CD35EEA2-0734-43B5-9588-57D6CC1FACD4}" type="presParOf" srcId="{D883B8A9-7199-47A1-84EA-AC7107CC6C71}" destId="{E12E33FE-631C-4211-A978-A7562744C4D6}" srcOrd="0" destOrd="0" presId="urn:microsoft.com/office/officeart/2011/layout/HexagonRadial"/>
    <dgm:cxn modelId="{C19EEB34-3AB2-4619-8AF3-AB2B24688C5C}" type="presParOf" srcId="{AE8CAFF4-6956-4C16-9171-ECD91D1ACD7E}" destId="{F407840E-6B82-4366-9935-6C817D9C11FA}" srcOrd="8" destOrd="0" presId="urn:microsoft.com/office/officeart/2011/layout/HexagonRadial"/>
    <dgm:cxn modelId="{A89B1E90-CF86-459D-9980-6CC2BED62CB3}" type="presParOf" srcId="{AE8CAFF4-6956-4C16-9171-ECD91D1ACD7E}" destId="{72182719-F1BB-48CD-A12E-705DD8560EC2}" srcOrd="9" destOrd="0" presId="urn:microsoft.com/office/officeart/2011/layout/HexagonRadial"/>
    <dgm:cxn modelId="{53F65808-6A34-4D66-BAC5-30B42F11F07C}" type="presParOf" srcId="{72182719-F1BB-48CD-A12E-705DD8560EC2}" destId="{E6B84283-F10E-4191-9D4A-C77AC90E9F77}" srcOrd="0" destOrd="0" presId="urn:microsoft.com/office/officeart/2011/layout/HexagonRadial"/>
    <dgm:cxn modelId="{14E7660E-AF87-4DDA-A9D4-2BAE18689C81}" type="presParOf" srcId="{AE8CAFF4-6956-4C16-9171-ECD91D1ACD7E}" destId="{E6AECD11-F527-4B41-AE14-D22D9FB8D303}" srcOrd="10" destOrd="0" presId="urn:microsoft.com/office/officeart/2011/layout/HexagonRadial"/>
    <dgm:cxn modelId="{0339E7F4-73D2-4AB5-AF21-888A1EE84609}" type="presParOf" srcId="{AE8CAFF4-6956-4C16-9171-ECD91D1ACD7E}" destId="{21C40974-4171-432C-BEEB-5C59FAACBFA1}" srcOrd="11" destOrd="0" presId="urn:microsoft.com/office/officeart/2011/layout/HexagonRadial"/>
    <dgm:cxn modelId="{90C603BF-7F16-4543-A8C5-047967C83455}" type="presParOf" srcId="{21C40974-4171-432C-BEEB-5C59FAACBFA1}" destId="{B01CD57D-9842-4AB4-942A-3E0A14FDA3C0}" srcOrd="0" destOrd="0" presId="urn:microsoft.com/office/officeart/2011/layout/HexagonRadial"/>
    <dgm:cxn modelId="{7C5C30FA-836B-42DC-AACD-E87F96AA9DFC}" type="presParOf" srcId="{AE8CAFF4-6956-4C16-9171-ECD91D1ACD7E}" destId="{56F8B1C6-94C0-49B7-9A49-B4E90E2885A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B6F77-3734-4324-9E08-B85BECD3505A}">
      <dsp:nvSpPr>
        <dsp:cNvPr id="0" name=""/>
        <dsp:cNvSpPr/>
      </dsp:nvSpPr>
      <dsp:spPr>
        <a:xfrm>
          <a:off x="4461177" y="2058647"/>
          <a:ext cx="2640417" cy="228406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4898731" y="2437149"/>
        <a:ext cx="1765309" cy="1527063"/>
      </dsp:txXfrm>
    </dsp:sp>
    <dsp:sp modelId="{B24641B7-1FB2-426E-8562-41300D076A93}">
      <dsp:nvSpPr>
        <dsp:cNvPr id="0" name=""/>
        <dsp:cNvSpPr/>
      </dsp:nvSpPr>
      <dsp:spPr>
        <a:xfrm>
          <a:off x="6114585" y="965875"/>
          <a:ext cx="996221" cy="8583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8672A-0DEA-49E0-9A0C-D5EF01C6C94D}">
      <dsp:nvSpPr>
        <dsp:cNvPr id="0" name=""/>
        <dsp:cNvSpPr/>
      </dsp:nvSpPr>
      <dsp:spPr>
        <a:xfrm>
          <a:off x="4403196" y="4400888"/>
          <a:ext cx="2461542" cy="18719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বিদ্রোহী কবি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6596" y="4692455"/>
        <a:ext cx="1694742" cy="1288810"/>
      </dsp:txXfrm>
    </dsp:sp>
    <dsp:sp modelId="{630A4DA9-DA10-4073-89A2-0E6DDCE3B921}">
      <dsp:nvSpPr>
        <dsp:cNvPr id="0" name=""/>
        <dsp:cNvSpPr/>
      </dsp:nvSpPr>
      <dsp:spPr>
        <a:xfrm>
          <a:off x="7277253" y="2570582"/>
          <a:ext cx="996221" cy="8583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5559A-CCF8-401F-943C-5871C554FBE2}">
      <dsp:nvSpPr>
        <dsp:cNvPr id="0" name=""/>
        <dsp:cNvSpPr/>
      </dsp:nvSpPr>
      <dsp:spPr>
        <a:xfrm>
          <a:off x="4818821" y="20263"/>
          <a:ext cx="2583126" cy="21693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 </a:t>
          </a:r>
          <a:r>
            <a:rPr lang="bn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নামঃদুখু </a:t>
          </a:r>
          <a:r>
            <a:rPr lang="bn-IN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মিয়া 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0671" y="374532"/>
        <a:ext cx="1739426" cy="1460764"/>
      </dsp:txXfrm>
    </dsp:sp>
    <dsp:sp modelId="{E12E33FE-631C-4211-A978-A7562744C4D6}">
      <dsp:nvSpPr>
        <dsp:cNvPr id="0" name=""/>
        <dsp:cNvSpPr/>
      </dsp:nvSpPr>
      <dsp:spPr>
        <a:xfrm>
          <a:off x="6469589" y="4381995"/>
          <a:ext cx="996221" cy="8583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F4848-4BE6-4C24-9B59-892F98D38B69}">
      <dsp:nvSpPr>
        <dsp:cNvPr id="0" name=""/>
        <dsp:cNvSpPr/>
      </dsp:nvSpPr>
      <dsp:spPr>
        <a:xfrm>
          <a:off x="2521144" y="865493"/>
          <a:ext cx="2651156" cy="2354231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25মে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১৮৯৯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</a:t>
          </a:r>
          <a:r>
            <a:rPr lang="bn-IN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7911" y="1262223"/>
        <a:ext cx="1757622" cy="1560771"/>
      </dsp:txXfrm>
    </dsp:sp>
    <dsp:sp modelId="{E6B84283-F10E-4191-9D4A-C77AC90E9F77}">
      <dsp:nvSpPr>
        <dsp:cNvPr id="0" name=""/>
        <dsp:cNvSpPr/>
      </dsp:nvSpPr>
      <dsp:spPr>
        <a:xfrm>
          <a:off x="3551688" y="3572507"/>
          <a:ext cx="996221" cy="8583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7840E-6B82-4366-9935-6C817D9C11FA}">
      <dsp:nvSpPr>
        <dsp:cNvPr id="0" name=""/>
        <dsp:cNvSpPr/>
      </dsp:nvSpPr>
      <dsp:spPr>
        <a:xfrm>
          <a:off x="6670786" y="1439000"/>
          <a:ext cx="2506528" cy="194680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২৯শে আগস্ট ১৯৭৬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65064" y="1745233"/>
        <a:ext cx="1717972" cy="1334337"/>
      </dsp:txXfrm>
    </dsp:sp>
    <dsp:sp modelId="{B01CD57D-9842-4AB4-942A-3E0A14FDA3C0}">
      <dsp:nvSpPr>
        <dsp:cNvPr id="0" name=""/>
        <dsp:cNvSpPr/>
      </dsp:nvSpPr>
      <dsp:spPr>
        <a:xfrm>
          <a:off x="3672311" y="3820675"/>
          <a:ext cx="996221" cy="85837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ECD11-F527-4B41-AE14-D22D9FB8D303}">
      <dsp:nvSpPr>
        <dsp:cNvPr id="0" name=""/>
        <dsp:cNvSpPr/>
      </dsp:nvSpPr>
      <dsp:spPr>
        <a:xfrm>
          <a:off x="6449367" y="3508889"/>
          <a:ext cx="2619110" cy="228394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কাজী নজরুল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85133" y="3888890"/>
        <a:ext cx="1747578" cy="1523938"/>
      </dsp:txXfrm>
    </dsp:sp>
    <dsp:sp modelId="{56F8B1C6-94C0-49B7-9A49-B4E90E2885AA}">
      <dsp:nvSpPr>
        <dsp:cNvPr id="0" name=""/>
        <dsp:cNvSpPr/>
      </dsp:nvSpPr>
      <dsp:spPr>
        <a:xfrm>
          <a:off x="2161292" y="3256112"/>
          <a:ext cx="2798706" cy="198749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জাতীয় কবি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3794" y="3556151"/>
        <a:ext cx="1953702" cy="138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9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3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227E-27B4-4327-A926-B14F1B78F2A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ED20D-3A8B-4C8C-8CCA-FE72FE767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1791"/>
          <a:stretch/>
        </p:blipFill>
        <p:spPr>
          <a:xfrm>
            <a:off x="1939635" y="748145"/>
            <a:ext cx="7010401" cy="47063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49781" y="1219200"/>
            <a:ext cx="302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076" y="1132764"/>
            <a:ext cx="9853684" cy="394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দেখি 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গ্রাম-গ্র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9786" y="3104866"/>
            <a:ext cx="791570" cy="53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0518" y="3104866"/>
            <a:ext cx="1010789" cy="53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্র্</a:t>
            </a:r>
            <a:r>
              <a:rPr lang="bn-IN" dirty="0" smtClean="0"/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7577" y="3104866"/>
            <a:ext cx="948520" cy="58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3225" y="3104866"/>
            <a:ext cx="1433015" cy="58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8090" y="3104866"/>
            <a:ext cx="1091820" cy="58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50" y="955343"/>
            <a:ext cx="8114986" cy="540451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3161" y="180343"/>
            <a:ext cx="2098730" cy="20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873" y="969818"/>
            <a:ext cx="659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526524"/>
              </p:ext>
            </p:extLst>
          </p:nvPr>
        </p:nvGraphicFramePr>
        <p:xfrm>
          <a:off x="5724525" y="1616149"/>
          <a:ext cx="3435395" cy="203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Packager Shell Object" showAsIcon="1" r:id="rId3" imgW="740880" imgH="437760" progId="Package">
                  <p:embed/>
                </p:oleObj>
              </mc:Choice>
              <mc:Fallback>
                <p:oleObj name="Packager Shell Object" showAsIcon="1" r:id="rId3" imgW="7408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4525" y="1616149"/>
                        <a:ext cx="3435395" cy="2030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7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693" y="1241946"/>
            <a:ext cx="5950423" cy="193899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C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জোড়ার একজন শুদ্ধ উচ্চারণে প্রতিটি লাইন পাঠ করবে এবংঅন্যজন </a:t>
            </a:r>
          </a:p>
          <a:p>
            <a:r>
              <a:rPr lang="bn-IN" sz="4000" dirty="0" smtClean="0">
                <a:solidFill>
                  <a:srgbClr val="CC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 দিয়ে তা মিলাবে । </a:t>
            </a:r>
            <a:endParaRPr lang="en-US" sz="4000" dirty="0">
              <a:solidFill>
                <a:srgbClr val="CC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153" y="1692323"/>
            <a:ext cx="8529851" cy="3170099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40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গ্রামটির নাম কী ?</a:t>
            </a:r>
          </a:p>
          <a:p>
            <a:r>
              <a:rPr lang="bn-IN" sz="40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 </a:t>
            </a:r>
            <a:r>
              <a:rPr lang="bn-IN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ঘু্রেবেড়ায়?</a:t>
            </a:r>
          </a:p>
          <a:p>
            <a:r>
              <a:rPr lang="bn-IN" sz="40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 কী হতে চাই?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4" y="1487606"/>
            <a:ext cx="773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কিছু তথ্য জেনে আসবে।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80" y="918729"/>
            <a:ext cx="5230091" cy="4576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2982" y="2216727"/>
            <a:ext cx="293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8804" y="598517"/>
            <a:ext cx="8435868" cy="4524315"/>
          </a:xfrm>
          <a:prstGeom prst="rect">
            <a:avLst/>
          </a:prstGeom>
          <a:solidFill>
            <a:schemeClr val="accent6"/>
          </a:solidFill>
          <a:ln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এইচ এম মাছুম </a:t>
            </a:r>
          </a:p>
          <a:p>
            <a:r>
              <a:rPr lang="bn-IN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কায়েস্থপল্লী সরকারী প্রাথমিক বিদ্যালয়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কটিয়াদি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endParaRPr lang="bn-IN" sz="4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 -০১৭১৫২০৮৬৬৯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78873"/>
            <a:ext cx="8201891" cy="5983183"/>
          </a:xfrm>
          <a:prstGeom prst="rect">
            <a:avLst/>
          </a:prstGeom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,১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২,১ 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৩,২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১,বাক্য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ব্যবহৃত বাংলা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 ধ্বনি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 রাখতে পারবে।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১ ১,১ ২ ১,২ ৩ ২,২ ৪ ১,২ ৪ ১,২ ৪ ২, ২ ৫ 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১ ১,শব্দে ব্যবহৃত বাংলা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 ধ্বনি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 ওশুদ্ধভাবে বলতে পারবে।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3. 1,১. 4. ১, ১. ৪. 2,১. 5 .3,2. ৪. ৩,২. ২ .২,২. ৫. ৩,যুক্তবর্ণ পড়তে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00" y="1783643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4711" y="1512710"/>
            <a:ext cx="7326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   ২য়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দুখুর ছেলেবেলা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গ্রামের নাম চুরুলিয়া ---পাখি হতাম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9589" y="966652"/>
            <a:ext cx="6035040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71754" y="1750423"/>
            <a:ext cx="770709" cy="171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307382"/>
              </p:ext>
            </p:extLst>
          </p:nvPr>
        </p:nvGraphicFramePr>
        <p:xfrm>
          <a:off x="4356780" y="3461658"/>
          <a:ext cx="5440363" cy="78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ackager Shell Object" showAsIcon="1" r:id="rId3" imgW="5439960" imgH="437760" progId="Package">
                  <p:embed/>
                </p:oleObj>
              </mc:Choice>
              <mc:Fallback>
                <p:oleObj name="Packager Shell Object" showAsIcon="1" r:id="rId3" imgW="54399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780" y="3461658"/>
                        <a:ext cx="5440363" cy="783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8755" y="4963885"/>
            <a:ext cx="489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কবিতাটি কার লেখা ?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82" y="2442559"/>
            <a:ext cx="4428006" cy="2815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2442559"/>
            <a:ext cx="2871296" cy="2919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2108" y="1052945"/>
            <a:ext cx="802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0016" y="2086377"/>
            <a:ext cx="7096259" cy="2846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 ছেলেবেলা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(গ্রামের নাম চরুলিয়া ----আমি যদি পাখি হতাম)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0155154"/>
              </p:ext>
            </p:extLst>
          </p:nvPr>
        </p:nvGraphicFramePr>
        <p:xfrm>
          <a:off x="1429554" y="231821"/>
          <a:ext cx="11489611" cy="643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85" y="2421392"/>
            <a:ext cx="1851948" cy="20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8B1C6-94C0-49B7-9A49-B4E90E288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6F8B1C6-94C0-49B7-9A49-B4E90E288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6F8B1C6-94C0-49B7-9A49-B4E90E288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6F8B1C6-94C0-49B7-9A49-B4E90E288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6F8B1C6-94C0-49B7-9A49-B4E90E288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5B6F77-3734-4324-9E08-B85BECD35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05B6F77-3734-4324-9E08-B85BECD35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9DC39B-B248-4047-A5CE-7429CF1C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89DC39B-B248-4047-A5CE-7429CF1C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8672A-0DEA-49E0-9A0C-D5EF01C6C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208672A-0DEA-49E0-9A0C-D5EF01C6C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4641B7-1FB2-426E-8562-41300D076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24641B7-1FB2-426E-8562-41300D076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85559A-CCF8-401F-943C-5871C554F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B85559A-CCF8-401F-943C-5871C554F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A4DA9-DA10-4073-89A2-0E6DDCE3B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30A4DA9-DA10-4073-89A2-0E6DDCE3B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F4848-4BE6-4C24-9B59-892F98D3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EFF4848-4BE6-4C24-9B59-892F98D3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E33FE-631C-4211-A978-A7562744C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E12E33FE-631C-4211-A978-A7562744C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7840E-6B82-4366-9935-6C817D9C1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407840E-6B82-4366-9935-6C817D9C1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B84283-F10E-4191-9D4A-C77AC90E9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6B84283-F10E-4191-9D4A-C77AC90E9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AECD11-F527-4B41-AE14-D22D9FB8D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6AECD11-F527-4B41-AE14-D22D9FB8D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1CD57D-9842-4AB4-942A-3E0A14FDA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01CD57D-9842-4AB4-942A-3E0A14FDA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8B1C6-94C0-49B7-9A49-B4E90E288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6F8B1C6-94C0-49B7-9A49-B4E90E288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Graphic spid="4" grpI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6992" y="489397"/>
            <a:ext cx="4636394" cy="105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নেয়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067837" y="1545464"/>
            <a:ext cx="1094704" cy="1738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6383" y="3284112"/>
            <a:ext cx="6452316" cy="2781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ঝাকড়া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ঘনগোছা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258</Words>
  <Application>Microsoft Office PowerPoint</Application>
  <PresentationFormat>Widescreen</PresentationFormat>
  <Paragraphs>48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 SHOHAG KHAN</dc:creator>
  <cp:lastModifiedBy>SB SHOHAG KHAN</cp:lastModifiedBy>
  <cp:revision>67</cp:revision>
  <dcterms:created xsi:type="dcterms:W3CDTF">2020-04-16T03:42:47Z</dcterms:created>
  <dcterms:modified xsi:type="dcterms:W3CDTF">2020-06-11T17:21:30Z</dcterms:modified>
</cp:coreProperties>
</file>