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260" r:id="rId3"/>
    <p:sldId id="276" r:id="rId4"/>
    <p:sldId id="257" r:id="rId5"/>
    <p:sldId id="268" r:id="rId6"/>
    <p:sldId id="262" r:id="rId7"/>
    <p:sldId id="261" r:id="rId8"/>
    <p:sldId id="271" r:id="rId9"/>
    <p:sldId id="275" r:id="rId10"/>
    <p:sldId id="265" r:id="rId11"/>
    <p:sldId id="264" r:id="rId12"/>
    <p:sldId id="266" r:id="rId13"/>
    <p:sldId id="267" r:id="rId14"/>
    <p:sldId id="277" r:id="rId15"/>
    <p:sldId id="270" r:id="rId16"/>
    <p:sldId id="269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40E10C-032E-4187-BA98-71DED7016E5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5272ED-E22C-4E9D-9EA7-20345A2E2ED3}">
      <dgm:prSet phldrT="[Text]" phldr="1"/>
      <dgm:spPr/>
      <dgm:t>
        <a:bodyPr/>
        <a:lstStyle/>
        <a:p>
          <a:endParaRPr lang="en-US" dirty="0"/>
        </a:p>
      </dgm:t>
    </dgm:pt>
    <dgm:pt modelId="{81A17A65-44B3-449D-9616-D8B99D2229FB}" type="parTrans" cxnId="{F9BFA813-AC2D-4B19-B641-FCF493382000}">
      <dgm:prSet/>
      <dgm:spPr/>
      <dgm:t>
        <a:bodyPr/>
        <a:lstStyle/>
        <a:p>
          <a:endParaRPr lang="en-US"/>
        </a:p>
      </dgm:t>
    </dgm:pt>
    <dgm:pt modelId="{BA53DC52-9BB9-4725-9A46-F5D7F53A0250}" type="sibTrans" cxnId="{F9BFA813-AC2D-4B19-B641-FCF493382000}">
      <dgm:prSet/>
      <dgm:spPr/>
      <dgm:t>
        <a:bodyPr/>
        <a:lstStyle/>
        <a:p>
          <a:endParaRPr lang="en-US"/>
        </a:p>
      </dgm:t>
    </dgm:pt>
    <dgm:pt modelId="{7DBC2606-C272-4B70-B77C-C120EF2E51A3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800" dirty="0"/>
            <a:t>Deigned by Louis </a:t>
          </a:r>
          <a:r>
            <a:rPr lang="en-US" sz="1800" dirty="0" err="1"/>
            <a:t>I.Kahn</a:t>
          </a:r>
          <a:r>
            <a:rPr lang="en-US" sz="1800" dirty="0"/>
            <a:t> </a:t>
          </a:r>
        </a:p>
      </dgm:t>
    </dgm:pt>
    <dgm:pt modelId="{287CC036-A02F-458B-9B7E-17E4F35DD83A}" type="parTrans" cxnId="{5FBDB7B6-59D3-4518-8697-13F53F42E130}">
      <dgm:prSet/>
      <dgm:spPr/>
      <dgm:t>
        <a:bodyPr/>
        <a:lstStyle/>
        <a:p>
          <a:endParaRPr lang="en-US"/>
        </a:p>
      </dgm:t>
    </dgm:pt>
    <dgm:pt modelId="{3786010F-78DA-4E75-95C2-815FCB50FEDC}" type="sibTrans" cxnId="{5FBDB7B6-59D3-4518-8697-13F53F42E130}">
      <dgm:prSet/>
      <dgm:spPr/>
      <dgm:t>
        <a:bodyPr/>
        <a:lstStyle/>
        <a:p>
          <a:endParaRPr lang="en-US"/>
        </a:p>
      </dgm:t>
    </dgm:pt>
    <dgm:pt modelId="{88A34921-7291-4734-AD38-03846905771C}">
      <dgm:prSet phldrT="[Text]" custT="1"/>
      <dgm:spPr/>
      <dgm:t>
        <a:bodyPr/>
        <a:lstStyle/>
        <a:p>
          <a:r>
            <a:rPr lang="en-US" sz="1800" dirty="0"/>
            <a:t>One of the largest Parliament in the world</a:t>
          </a:r>
        </a:p>
      </dgm:t>
    </dgm:pt>
    <dgm:pt modelId="{953D4760-9F4E-4879-8116-B5B650B951FB}" type="parTrans" cxnId="{57AB7BA4-F491-4339-A807-3BDBBADE2D6B}">
      <dgm:prSet/>
      <dgm:spPr/>
      <dgm:t>
        <a:bodyPr/>
        <a:lstStyle/>
        <a:p>
          <a:endParaRPr lang="en-US"/>
        </a:p>
      </dgm:t>
    </dgm:pt>
    <dgm:pt modelId="{D61E985B-8F04-4B64-90EB-0D00875BD026}" type="sibTrans" cxnId="{57AB7BA4-F491-4339-A807-3BDBBADE2D6B}">
      <dgm:prSet/>
      <dgm:spPr/>
      <dgm:t>
        <a:bodyPr/>
        <a:lstStyle/>
        <a:p>
          <a:endParaRPr lang="en-US"/>
        </a:p>
      </dgm:t>
    </dgm:pt>
    <dgm:pt modelId="{1BC4FE22-EE77-4CDA-9BCD-78EF035E9756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800" dirty="0"/>
            <a:t>Situated in </a:t>
          </a:r>
          <a:r>
            <a:rPr lang="en-US" sz="1800" dirty="0" err="1"/>
            <a:t>Sher</a:t>
          </a:r>
          <a:r>
            <a:rPr lang="en-US" sz="1800" dirty="0"/>
            <a:t>-E-Bangla Nagar</a:t>
          </a:r>
        </a:p>
      </dgm:t>
    </dgm:pt>
    <dgm:pt modelId="{67C129B7-BB33-4D22-AD21-73CD487DFD82}" type="parTrans" cxnId="{A3243B67-7EAF-42E2-B96A-0FFE29BC3754}">
      <dgm:prSet/>
      <dgm:spPr/>
      <dgm:t>
        <a:bodyPr/>
        <a:lstStyle/>
        <a:p>
          <a:endParaRPr lang="en-US"/>
        </a:p>
      </dgm:t>
    </dgm:pt>
    <dgm:pt modelId="{6E6AF8F6-E661-4D59-A1F6-358976425CBF}" type="sibTrans" cxnId="{A3243B67-7EAF-42E2-B96A-0FFE29BC3754}">
      <dgm:prSet/>
      <dgm:spPr/>
      <dgm:t>
        <a:bodyPr/>
        <a:lstStyle/>
        <a:p>
          <a:endParaRPr lang="en-US"/>
        </a:p>
      </dgm:t>
    </dgm:pt>
    <dgm:pt modelId="{64D31079-EBE2-4890-97E9-6FD988491B18}">
      <dgm:prSet custT="1"/>
      <dgm:spPr/>
      <dgm:t>
        <a:bodyPr/>
        <a:lstStyle/>
        <a:p>
          <a:r>
            <a:rPr lang="en-US" sz="1800" dirty="0"/>
            <a:t>350 seats</a:t>
          </a:r>
        </a:p>
      </dgm:t>
    </dgm:pt>
    <dgm:pt modelId="{1DD42B9A-874A-4B79-95D4-531E867309FA}" type="parTrans" cxnId="{14ABFB15-DA0A-48DC-B16D-CBF86E9D5BA7}">
      <dgm:prSet/>
      <dgm:spPr/>
      <dgm:t>
        <a:bodyPr/>
        <a:lstStyle/>
        <a:p>
          <a:endParaRPr lang="en-US"/>
        </a:p>
      </dgm:t>
    </dgm:pt>
    <dgm:pt modelId="{73018609-6884-4D63-8155-7E818BCC6841}" type="sibTrans" cxnId="{14ABFB15-DA0A-48DC-B16D-CBF86E9D5BA7}">
      <dgm:prSet/>
      <dgm:spPr/>
      <dgm:t>
        <a:bodyPr/>
        <a:lstStyle/>
        <a:p>
          <a:endParaRPr lang="en-US"/>
        </a:p>
      </dgm:t>
    </dgm:pt>
    <dgm:pt modelId="{6A8A5152-F2C7-4F7A-8952-5B15CE6AB156}">
      <dgm:prSet custT="1"/>
      <dgm:spPr/>
      <dgm:t>
        <a:bodyPr/>
        <a:lstStyle/>
        <a:p>
          <a:r>
            <a:rPr lang="en-US" sz="2000" dirty="0"/>
            <a:t>50 seats reserved for women</a:t>
          </a:r>
        </a:p>
      </dgm:t>
    </dgm:pt>
    <dgm:pt modelId="{5CC06B85-65AA-40D1-988A-BD39EC7B25C8}" type="parTrans" cxnId="{DD4C3FBA-0ADB-4723-B45D-4C4127F1FDCF}">
      <dgm:prSet/>
      <dgm:spPr/>
      <dgm:t>
        <a:bodyPr/>
        <a:lstStyle/>
        <a:p>
          <a:endParaRPr lang="en-US"/>
        </a:p>
      </dgm:t>
    </dgm:pt>
    <dgm:pt modelId="{8F16F866-0B2F-46C7-BFDE-C275F550BDF0}" type="sibTrans" cxnId="{DD4C3FBA-0ADB-4723-B45D-4C4127F1FDCF}">
      <dgm:prSet/>
      <dgm:spPr/>
      <dgm:t>
        <a:bodyPr/>
        <a:lstStyle/>
        <a:p>
          <a:endParaRPr lang="en-US"/>
        </a:p>
      </dgm:t>
    </dgm:pt>
    <dgm:pt modelId="{EC27D939-2324-4D7F-87FA-C19222E24B02}">
      <dgm:prSet custT="1"/>
      <dgm:spPr/>
      <dgm:t>
        <a:bodyPr/>
        <a:lstStyle/>
        <a:p>
          <a:r>
            <a:rPr lang="en-US" sz="1800" dirty="0"/>
            <a:t>200 acres</a:t>
          </a:r>
        </a:p>
      </dgm:t>
    </dgm:pt>
    <dgm:pt modelId="{75176F8D-0397-4B04-80B9-C0FDFF27FE0C}" type="parTrans" cxnId="{312420CD-39BA-4EAB-BBA7-75985636072A}">
      <dgm:prSet/>
      <dgm:spPr/>
      <dgm:t>
        <a:bodyPr/>
        <a:lstStyle/>
        <a:p>
          <a:endParaRPr lang="en-US"/>
        </a:p>
      </dgm:t>
    </dgm:pt>
    <dgm:pt modelId="{8703ADC1-8FB2-416E-B04E-4492D3422F10}" type="sibTrans" cxnId="{312420CD-39BA-4EAB-BBA7-75985636072A}">
      <dgm:prSet/>
      <dgm:spPr/>
      <dgm:t>
        <a:bodyPr/>
        <a:lstStyle/>
        <a:p>
          <a:endParaRPr lang="en-US"/>
        </a:p>
      </dgm:t>
    </dgm:pt>
    <dgm:pt modelId="{F67073E8-A961-4150-8CDD-C8E852173ADA}">
      <dgm:prSet custT="1"/>
      <dgm:spPr/>
      <dgm:t>
        <a:bodyPr/>
        <a:lstStyle/>
        <a:p>
          <a:r>
            <a:rPr lang="en-US" sz="1800" dirty="0"/>
            <a:t>Construction began in 1961</a:t>
          </a:r>
        </a:p>
      </dgm:t>
    </dgm:pt>
    <dgm:pt modelId="{B0D68333-3B08-4F3A-B353-40937390DD08}" type="parTrans" cxnId="{7E95C339-2E81-4294-B726-B3691EF5B805}">
      <dgm:prSet/>
      <dgm:spPr/>
      <dgm:t>
        <a:bodyPr/>
        <a:lstStyle/>
        <a:p>
          <a:endParaRPr lang="en-US"/>
        </a:p>
      </dgm:t>
    </dgm:pt>
    <dgm:pt modelId="{9734F2B7-2414-4B6E-B1FB-E259D8E2AF8F}" type="sibTrans" cxnId="{7E95C339-2E81-4294-B726-B3691EF5B805}">
      <dgm:prSet/>
      <dgm:spPr/>
      <dgm:t>
        <a:bodyPr/>
        <a:lstStyle/>
        <a:p>
          <a:endParaRPr lang="en-US"/>
        </a:p>
      </dgm:t>
    </dgm:pt>
    <dgm:pt modelId="{BF8D51C1-58FC-4B20-964A-3AED2BC37F20}">
      <dgm:prSet custT="1"/>
      <dgm:spPr/>
      <dgm:t>
        <a:bodyPr/>
        <a:lstStyle/>
        <a:p>
          <a:r>
            <a:rPr lang="en-US" sz="1800" dirty="0"/>
            <a:t>Construction finished in 28 January 1982</a:t>
          </a:r>
        </a:p>
      </dgm:t>
    </dgm:pt>
    <dgm:pt modelId="{531B20FB-718D-42E7-8410-B662C2E59160}" type="parTrans" cxnId="{269E6C1D-3431-4FE7-9062-B0C72596F89C}">
      <dgm:prSet/>
      <dgm:spPr/>
      <dgm:t>
        <a:bodyPr/>
        <a:lstStyle/>
        <a:p>
          <a:endParaRPr lang="en-US"/>
        </a:p>
      </dgm:t>
    </dgm:pt>
    <dgm:pt modelId="{D8DB6DEF-F31D-4AC4-A47D-3CF58780033D}" type="sibTrans" cxnId="{269E6C1D-3431-4FE7-9062-B0C72596F89C}">
      <dgm:prSet/>
      <dgm:spPr/>
      <dgm:t>
        <a:bodyPr/>
        <a:lstStyle/>
        <a:p>
          <a:endParaRPr lang="en-US"/>
        </a:p>
      </dgm:t>
    </dgm:pt>
    <dgm:pt modelId="{624365F6-7D4A-4D32-BB83-6F5439248CA5}" type="pres">
      <dgm:prSet presAssocID="{C840E10C-032E-4187-BA98-71DED7016E5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50ACBC2-54AE-4260-9EEA-AF6B2D802492}" type="pres">
      <dgm:prSet presAssocID="{2D5272ED-E22C-4E9D-9EA7-20345A2E2ED3}" presName="centerShape" presStyleLbl="node0" presStyleIdx="0" presStyleCnt="1"/>
      <dgm:spPr/>
    </dgm:pt>
    <dgm:pt modelId="{CA14C999-3654-4C2E-B3E4-8EE445986C18}" type="pres">
      <dgm:prSet presAssocID="{287CC036-A02F-458B-9B7E-17E4F35DD83A}" presName="parTrans" presStyleLbl="sibTrans2D1" presStyleIdx="0" presStyleCnt="8" custAng="235080" custLinFactNeighborX="-33972" custLinFactNeighborY="-19905"/>
      <dgm:spPr/>
    </dgm:pt>
    <dgm:pt modelId="{8878DB30-D569-4B33-BF35-1739C98B68BA}" type="pres">
      <dgm:prSet presAssocID="{287CC036-A02F-458B-9B7E-17E4F35DD83A}" presName="connectorText" presStyleLbl="sibTrans2D1" presStyleIdx="0" presStyleCnt="8"/>
      <dgm:spPr/>
    </dgm:pt>
    <dgm:pt modelId="{B211F975-9A2B-40A3-9156-4932F288D890}" type="pres">
      <dgm:prSet presAssocID="{7DBC2606-C272-4B70-B77C-C120EF2E51A3}" presName="node" presStyleLbl="node1" presStyleIdx="0" presStyleCnt="8" custScaleX="114803" custScaleY="112084" custRadScaleRad="100337" custRadScaleInc="-6530">
        <dgm:presLayoutVars>
          <dgm:bulletEnabled val="1"/>
        </dgm:presLayoutVars>
      </dgm:prSet>
      <dgm:spPr/>
    </dgm:pt>
    <dgm:pt modelId="{B247AF27-39FB-4C1D-9B4F-45257A2FDCFF}" type="pres">
      <dgm:prSet presAssocID="{B0D68333-3B08-4F3A-B353-40937390DD08}" presName="parTrans" presStyleLbl="sibTrans2D1" presStyleIdx="1" presStyleCnt="8"/>
      <dgm:spPr/>
    </dgm:pt>
    <dgm:pt modelId="{A4076E5B-F2A4-4918-A442-3F1F36FE8588}" type="pres">
      <dgm:prSet presAssocID="{B0D68333-3B08-4F3A-B353-40937390DD08}" presName="connectorText" presStyleLbl="sibTrans2D1" presStyleIdx="1" presStyleCnt="8"/>
      <dgm:spPr/>
    </dgm:pt>
    <dgm:pt modelId="{EEEA9112-F165-47D2-ADBD-DE2A197565CC}" type="pres">
      <dgm:prSet presAssocID="{F67073E8-A961-4150-8CDD-C8E852173ADA}" presName="node" presStyleLbl="node1" presStyleIdx="1" presStyleCnt="8" custScaleX="124806" custScaleY="117996">
        <dgm:presLayoutVars>
          <dgm:bulletEnabled val="1"/>
        </dgm:presLayoutVars>
      </dgm:prSet>
      <dgm:spPr/>
    </dgm:pt>
    <dgm:pt modelId="{BF277774-1CB2-4508-A68B-FB7061E522C2}" type="pres">
      <dgm:prSet presAssocID="{531B20FB-718D-42E7-8410-B662C2E59160}" presName="parTrans" presStyleLbl="sibTrans2D1" presStyleIdx="2" presStyleCnt="8"/>
      <dgm:spPr/>
    </dgm:pt>
    <dgm:pt modelId="{188D6A6A-EC44-46F7-970F-A64B572F160C}" type="pres">
      <dgm:prSet presAssocID="{531B20FB-718D-42E7-8410-B662C2E59160}" presName="connectorText" presStyleLbl="sibTrans2D1" presStyleIdx="2" presStyleCnt="8"/>
      <dgm:spPr/>
    </dgm:pt>
    <dgm:pt modelId="{AB599253-921A-46EC-86D6-FAA61FA56A39}" type="pres">
      <dgm:prSet presAssocID="{BF8D51C1-58FC-4B20-964A-3AED2BC37F20}" presName="node" presStyleLbl="node1" presStyleIdx="2" presStyleCnt="8" custScaleX="150078" custScaleY="115451">
        <dgm:presLayoutVars>
          <dgm:bulletEnabled val="1"/>
        </dgm:presLayoutVars>
      </dgm:prSet>
      <dgm:spPr/>
    </dgm:pt>
    <dgm:pt modelId="{FED34204-BB5E-43E1-B907-545E5E27DEAF}" type="pres">
      <dgm:prSet presAssocID="{1DD42B9A-874A-4B79-95D4-531E867309FA}" presName="parTrans" presStyleLbl="sibTrans2D1" presStyleIdx="3" presStyleCnt="8"/>
      <dgm:spPr/>
    </dgm:pt>
    <dgm:pt modelId="{92D56C4A-E987-453F-8C4E-DED5CA65668A}" type="pres">
      <dgm:prSet presAssocID="{1DD42B9A-874A-4B79-95D4-531E867309FA}" presName="connectorText" presStyleLbl="sibTrans2D1" presStyleIdx="3" presStyleCnt="8"/>
      <dgm:spPr/>
    </dgm:pt>
    <dgm:pt modelId="{6F572F32-9D1F-4A9D-9C2E-93D2A81DA76C}" type="pres">
      <dgm:prSet presAssocID="{64D31079-EBE2-4890-97E9-6FD988491B18}" presName="node" presStyleLbl="node1" presStyleIdx="3" presStyleCnt="8" custScaleX="146352" custScaleY="132228">
        <dgm:presLayoutVars>
          <dgm:bulletEnabled val="1"/>
        </dgm:presLayoutVars>
      </dgm:prSet>
      <dgm:spPr/>
    </dgm:pt>
    <dgm:pt modelId="{353A3DF7-1AF1-474F-A117-57DBB96A49DD}" type="pres">
      <dgm:prSet presAssocID="{5CC06B85-65AA-40D1-988A-BD39EC7B25C8}" presName="parTrans" presStyleLbl="sibTrans2D1" presStyleIdx="4" presStyleCnt="8"/>
      <dgm:spPr/>
    </dgm:pt>
    <dgm:pt modelId="{886C7942-52E9-4C36-8BBB-583948492C3A}" type="pres">
      <dgm:prSet presAssocID="{5CC06B85-65AA-40D1-988A-BD39EC7B25C8}" presName="connectorText" presStyleLbl="sibTrans2D1" presStyleIdx="4" presStyleCnt="8"/>
      <dgm:spPr/>
    </dgm:pt>
    <dgm:pt modelId="{578AA046-E0B6-4CD4-9993-06C51A34937A}" type="pres">
      <dgm:prSet presAssocID="{6A8A5152-F2C7-4F7A-8952-5B15CE6AB156}" presName="node" presStyleLbl="node1" presStyleIdx="4" presStyleCnt="8" custScaleX="108508" custScaleY="128465" custRadScaleRad="96723" custRadScaleInc="897">
        <dgm:presLayoutVars>
          <dgm:bulletEnabled val="1"/>
        </dgm:presLayoutVars>
      </dgm:prSet>
      <dgm:spPr/>
    </dgm:pt>
    <dgm:pt modelId="{73557584-4CCA-4179-943D-EB4C1F02003E}" type="pres">
      <dgm:prSet presAssocID="{75176F8D-0397-4B04-80B9-C0FDFF27FE0C}" presName="parTrans" presStyleLbl="sibTrans2D1" presStyleIdx="5" presStyleCnt="8"/>
      <dgm:spPr/>
    </dgm:pt>
    <dgm:pt modelId="{F0DAEA52-8F6E-469F-9A86-F0DA89987DA3}" type="pres">
      <dgm:prSet presAssocID="{75176F8D-0397-4B04-80B9-C0FDFF27FE0C}" presName="connectorText" presStyleLbl="sibTrans2D1" presStyleIdx="5" presStyleCnt="8"/>
      <dgm:spPr/>
    </dgm:pt>
    <dgm:pt modelId="{11B40932-2CDC-461D-8CAD-EC800011326E}" type="pres">
      <dgm:prSet presAssocID="{EC27D939-2324-4D7F-87FA-C19222E24B02}" presName="node" presStyleLbl="node1" presStyleIdx="5" presStyleCnt="8" custScaleX="119048" custScaleY="115073" custRadScaleRad="104613" custRadScaleInc="-4062">
        <dgm:presLayoutVars>
          <dgm:bulletEnabled val="1"/>
        </dgm:presLayoutVars>
      </dgm:prSet>
      <dgm:spPr/>
    </dgm:pt>
    <dgm:pt modelId="{F9C0EB76-5658-42D3-98B8-36A1B8AD7768}" type="pres">
      <dgm:prSet presAssocID="{953D4760-9F4E-4879-8116-B5B650B951FB}" presName="parTrans" presStyleLbl="sibTrans2D1" presStyleIdx="6" presStyleCnt="8" custLinFactNeighborX="14129" custLinFactNeighborY="41173"/>
      <dgm:spPr/>
    </dgm:pt>
    <dgm:pt modelId="{DD94A33F-FA5F-4595-B447-75B016B457ED}" type="pres">
      <dgm:prSet presAssocID="{953D4760-9F4E-4879-8116-B5B650B951FB}" presName="connectorText" presStyleLbl="sibTrans2D1" presStyleIdx="6" presStyleCnt="8"/>
      <dgm:spPr/>
    </dgm:pt>
    <dgm:pt modelId="{43A4683A-7A92-44BE-8CF9-594290AAFD98}" type="pres">
      <dgm:prSet presAssocID="{88A34921-7291-4734-AD38-03846905771C}" presName="node" presStyleLbl="node1" presStyleIdx="6" presStyleCnt="8" custScaleX="129824" custScaleY="146619" custRadScaleRad="118842" custRadScaleInc="-4323">
        <dgm:presLayoutVars>
          <dgm:bulletEnabled val="1"/>
        </dgm:presLayoutVars>
      </dgm:prSet>
      <dgm:spPr/>
    </dgm:pt>
    <dgm:pt modelId="{BC5E8C82-D4B0-4BFF-8E55-6B8FF9094390}" type="pres">
      <dgm:prSet presAssocID="{67C129B7-BB33-4D22-AD21-73CD487DFD82}" presName="parTrans" presStyleLbl="sibTrans2D1" presStyleIdx="7" presStyleCnt="8" custLinFactNeighborX="-47667" custLinFactNeighborY="41237"/>
      <dgm:spPr/>
    </dgm:pt>
    <dgm:pt modelId="{259E02F0-B9EE-4ECE-A7D7-6D410D2943AE}" type="pres">
      <dgm:prSet presAssocID="{67C129B7-BB33-4D22-AD21-73CD487DFD82}" presName="connectorText" presStyleLbl="sibTrans2D1" presStyleIdx="7" presStyleCnt="8"/>
      <dgm:spPr/>
    </dgm:pt>
    <dgm:pt modelId="{D26BE176-06D4-45E0-9DCD-16F0BBDAB289}" type="pres">
      <dgm:prSet presAssocID="{1BC4FE22-EE77-4CDA-9BCD-78EF035E9756}" presName="node" presStyleLbl="node1" presStyleIdx="7" presStyleCnt="8" custScaleX="108008" custScaleY="115950" custRadScaleRad="121539" custRadScaleInc="8070">
        <dgm:presLayoutVars>
          <dgm:bulletEnabled val="1"/>
        </dgm:presLayoutVars>
      </dgm:prSet>
      <dgm:spPr/>
    </dgm:pt>
  </dgm:ptLst>
  <dgm:cxnLst>
    <dgm:cxn modelId="{5A2F4301-ED1B-42A0-A32C-1A351D5277A0}" type="presOf" srcId="{75176F8D-0397-4B04-80B9-C0FDFF27FE0C}" destId="{73557584-4CCA-4179-943D-EB4C1F02003E}" srcOrd="0" destOrd="0" presId="urn:microsoft.com/office/officeart/2005/8/layout/radial5"/>
    <dgm:cxn modelId="{39E1D908-5832-40A3-B6AE-A70AE1626BD2}" type="presOf" srcId="{953D4760-9F4E-4879-8116-B5B650B951FB}" destId="{DD94A33F-FA5F-4595-B447-75B016B457ED}" srcOrd="1" destOrd="0" presId="urn:microsoft.com/office/officeart/2005/8/layout/radial5"/>
    <dgm:cxn modelId="{0B438A0D-3408-4169-8C3D-868768617E4B}" type="presOf" srcId="{67C129B7-BB33-4D22-AD21-73CD487DFD82}" destId="{259E02F0-B9EE-4ECE-A7D7-6D410D2943AE}" srcOrd="1" destOrd="0" presId="urn:microsoft.com/office/officeart/2005/8/layout/radial5"/>
    <dgm:cxn modelId="{F9BFA813-AC2D-4B19-B641-FCF493382000}" srcId="{C840E10C-032E-4187-BA98-71DED7016E5E}" destId="{2D5272ED-E22C-4E9D-9EA7-20345A2E2ED3}" srcOrd="0" destOrd="0" parTransId="{81A17A65-44B3-449D-9616-D8B99D2229FB}" sibTransId="{BA53DC52-9BB9-4725-9A46-F5D7F53A0250}"/>
    <dgm:cxn modelId="{14ABFB15-DA0A-48DC-B16D-CBF86E9D5BA7}" srcId="{2D5272ED-E22C-4E9D-9EA7-20345A2E2ED3}" destId="{64D31079-EBE2-4890-97E9-6FD988491B18}" srcOrd="3" destOrd="0" parTransId="{1DD42B9A-874A-4B79-95D4-531E867309FA}" sibTransId="{73018609-6884-4D63-8155-7E818BCC6841}"/>
    <dgm:cxn modelId="{8F449C18-79A3-4B05-B01F-210BB80403DF}" type="presOf" srcId="{531B20FB-718D-42E7-8410-B662C2E59160}" destId="{BF277774-1CB2-4508-A68B-FB7061E522C2}" srcOrd="0" destOrd="0" presId="urn:microsoft.com/office/officeart/2005/8/layout/radial5"/>
    <dgm:cxn modelId="{ADBAC419-0892-4A4C-AE50-DB61BFA5321A}" type="presOf" srcId="{287CC036-A02F-458B-9B7E-17E4F35DD83A}" destId="{CA14C999-3654-4C2E-B3E4-8EE445986C18}" srcOrd="0" destOrd="0" presId="urn:microsoft.com/office/officeart/2005/8/layout/radial5"/>
    <dgm:cxn modelId="{269E6C1D-3431-4FE7-9062-B0C72596F89C}" srcId="{2D5272ED-E22C-4E9D-9EA7-20345A2E2ED3}" destId="{BF8D51C1-58FC-4B20-964A-3AED2BC37F20}" srcOrd="2" destOrd="0" parTransId="{531B20FB-718D-42E7-8410-B662C2E59160}" sibTransId="{D8DB6DEF-F31D-4AC4-A47D-3CF58780033D}"/>
    <dgm:cxn modelId="{57EE6521-6762-45DD-9218-D4FFC317E813}" type="presOf" srcId="{7DBC2606-C272-4B70-B77C-C120EF2E51A3}" destId="{B211F975-9A2B-40A3-9156-4932F288D890}" srcOrd="0" destOrd="0" presId="urn:microsoft.com/office/officeart/2005/8/layout/radial5"/>
    <dgm:cxn modelId="{C5309D25-CB4E-442F-8F9C-DA6CFA9251EB}" type="presOf" srcId="{75176F8D-0397-4B04-80B9-C0FDFF27FE0C}" destId="{F0DAEA52-8F6E-469F-9A86-F0DA89987DA3}" srcOrd="1" destOrd="0" presId="urn:microsoft.com/office/officeart/2005/8/layout/radial5"/>
    <dgm:cxn modelId="{7E95C339-2E81-4294-B726-B3691EF5B805}" srcId="{2D5272ED-E22C-4E9D-9EA7-20345A2E2ED3}" destId="{F67073E8-A961-4150-8CDD-C8E852173ADA}" srcOrd="1" destOrd="0" parTransId="{B0D68333-3B08-4F3A-B353-40937390DD08}" sibTransId="{9734F2B7-2414-4B6E-B1FB-E259D8E2AF8F}"/>
    <dgm:cxn modelId="{22327E64-77A7-4F9E-B0A9-C08B5A8BAE9C}" type="presOf" srcId="{1DD42B9A-874A-4B79-95D4-531E867309FA}" destId="{FED34204-BB5E-43E1-B907-545E5E27DEAF}" srcOrd="0" destOrd="0" presId="urn:microsoft.com/office/officeart/2005/8/layout/radial5"/>
    <dgm:cxn modelId="{A3243B67-7EAF-42E2-B96A-0FFE29BC3754}" srcId="{2D5272ED-E22C-4E9D-9EA7-20345A2E2ED3}" destId="{1BC4FE22-EE77-4CDA-9BCD-78EF035E9756}" srcOrd="7" destOrd="0" parTransId="{67C129B7-BB33-4D22-AD21-73CD487DFD82}" sibTransId="{6E6AF8F6-E661-4D59-A1F6-358976425CBF}"/>
    <dgm:cxn modelId="{6B60414A-5ECC-48B7-A205-17EFE6EBFE63}" type="presOf" srcId="{88A34921-7291-4734-AD38-03846905771C}" destId="{43A4683A-7A92-44BE-8CF9-594290AAFD98}" srcOrd="0" destOrd="0" presId="urn:microsoft.com/office/officeart/2005/8/layout/radial5"/>
    <dgm:cxn modelId="{9879DF4B-F05D-4F8C-B0C0-8A4318C69581}" type="presOf" srcId="{1BC4FE22-EE77-4CDA-9BCD-78EF035E9756}" destId="{D26BE176-06D4-45E0-9DCD-16F0BBDAB289}" srcOrd="0" destOrd="0" presId="urn:microsoft.com/office/officeart/2005/8/layout/radial5"/>
    <dgm:cxn modelId="{1953BC4C-8D10-4450-81B5-2B545D33DBBD}" type="presOf" srcId="{B0D68333-3B08-4F3A-B353-40937390DD08}" destId="{B247AF27-39FB-4C1D-9B4F-45257A2FDCFF}" srcOrd="0" destOrd="0" presId="urn:microsoft.com/office/officeart/2005/8/layout/radial5"/>
    <dgm:cxn modelId="{029C1F4D-D939-416D-AD6A-443DBAC9F2BA}" type="presOf" srcId="{2D5272ED-E22C-4E9D-9EA7-20345A2E2ED3}" destId="{550ACBC2-54AE-4260-9EEA-AF6B2D802492}" srcOrd="0" destOrd="0" presId="urn:microsoft.com/office/officeart/2005/8/layout/radial5"/>
    <dgm:cxn modelId="{7793B26D-D5AA-43D9-8BF0-E4F6B45C418D}" type="presOf" srcId="{BF8D51C1-58FC-4B20-964A-3AED2BC37F20}" destId="{AB599253-921A-46EC-86D6-FAA61FA56A39}" srcOrd="0" destOrd="0" presId="urn:microsoft.com/office/officeart/2005/8/layout/radial5"/>
    <dgm:cxn modelId="{F2F2266E-58E8-4775-BE98-E927708BC13E}" type="presOf" srcId="{531B20FB-718D-42E7-8410-B662C2E59160}" destId="{188D6A6A-EC44-46F7-970F-A64B572F160C}" srcOrd="1" destOrd="0" presId="urn:microsoft.com/office/officeart/2005/8/layout/radial5"/>
    <dgm:cxn modelId="{26441B53-095E-4729-BB8B-2152B416C1B9}" type="presOf" srcId="{287CC036-A02F-458B-9B7E-17E4F35DD83A}" destId="{8878DB30-D569-4B33-BF35-1739C98B68BA}" srcOrd="1" destOrd="0" presId="urn:microsoft.com/office/officeart/2005/8/layout/radial5"/>
    <dgm:cxn modelId="{68209D73-AC38-4795-899A-A7195BC2CB70}" type="presOf" srcId="{5CC06B85-65AA-40D1-988A-BD39EC7B25C8}" destId="{886C7942-52E9-4C36-8BBB-583948492C3A}" srcOrd="1" destOrd="0" presId="urn:microsoft.com/office/officeart/2005/8/layout/radial5"/>
    <dgm:cxn modelId="{5F38F376-B031-41FF-A5B7-5D29F65FD470}" type="presOf" srcId="{6A8A5152-F2C7-4F7A-8952-5B15CE6AB156}" destId="{578AA046-E0B6-4CD4-9993-06C51A34937A}" srcOrd="0" destOrd="0" presId="urn:microsoft.com/office/officeart/2005/8/layout/radial5"/>
    <dgm:cxn modelId="{4273D779-0418-453E-B241-6BA4BFDA82A8}" type="presOf" srcId="{5CC06B85-65AA-40D1-988A-BD39EC7B25C8}" destId="{353A3DF7-1AF1-474F-A117-57DBB96A49DD}" srcOrd="0" destOrd="0" presId="urn:microsoft.com/office/officeart/2005/8/layout/radial5"/>
    <dgm:cxn modelId="{34B51D89-5FF5-400C-AB61-37AB77D3C5FB}" type="presOf" srcId="{953D4760-9F4E-4879-8116-B5B650B951FB}" destId="{F9C0EB76-5658-42D3-98B8-36A1B8AD7768}" srcOrd="0" destOrd="0" presId="urn:microsoft.com/office/officeart/2005/8/layout/radial5"/>
    <dgm:cxn modelId="{14E1DF98-037F-4F03-9337-44F94D509324}" type="presOf" srcId="{B0D68333-3B08-4F3A-B353-40937390DD08}" destId="{A4076E5B-F2A4-4918-A442-3F1F36FE8588}" srcOrd="1" destOrd="0" presId="urn:microsoft.com/office/officeart/2005/8/layout/radial5"/>
    <dgm:cxn modelId="{B86486A1-7BA1-4FD9-9D68-6CCB509DBA2B}" type="presOf" srcId="{1DD42B9A-874A-4B79-95D4-531E867309FA}" destId="{92D56C4A-E987-453F-8C4E-DED5CA65668A}" srcOrd="1" destOrd="0" presId="urn:microsoft.com/office/officeart/2005/8/layout/radial5"/>
    <dgm:cxn modelId="{57AB7BA4-F491-4339-A807-3BDBBADE2D6B}" srcId="{2D5272ED-E22C-4E9D-9EA7-20345A2E2ED3}" destId="{88A34921-7291-4734-AD38-03846905771C}" srcOrd="6" destOrd="0" parTransId="{953D4760-9F4E-4879-8116-B5B650B951FB}" sibTransId="{D61E985B-8F04-4B64-90EB-0D00875BD026}"/>
    <dgm:cxn modelId="{7C4227AA-74BF-4A83-BD2A-15585111BC19}" type="presOf" srcId="{F67073E8-A961-4150-8CDD-C8E852173ADA}" destId="{EEEA9112-F165-47D2-ADBD-DE2A197565CC}" srcOrd="0" destOrd="0" presId="urn:microsoft.com/office/officeart/2005/8/layout/radial5"/>
    <dgm:cxn modelId="{F2A62BAE-2BB1-4598-B9BD-ADF169BC4917}" type="presOf" srcId="{67C129B7-BB33-4D22-AD21-73CD487DFD82}" destId="{BC5E8C82-D4B0-4BFF-8E55-6B8FF9094390}" srcOrd="0" destOrd="0" presId="urn:microsoft.com/office/officeart/2005/8/layout/radial5"/>
    <dgm:cxn modelId="{5FBDB7B6-59D3-4518-8697-13F53F42E130}" srcId="{2D5272ED-E22C-4E9D-9EA7-20345A2E2ED3}" destId="{7DBC2606-C272-4B70-B77C-C120EF2E51A3}" srcOrd="0" destOrd="0" parTransId="{287CC036-A02F-458B-9B7E-17E4F35DD83A}" sibTransId="{3786010F-78DA-4E75-95C2-815FCB50FEDC}"/>
    <dgm:cxn modelId="{DD4C3FBA-0ADB-4723-B45D-4C4127F1FDCF}" srcId="{2D5272ED-E22C-4E9D-9EA7-20345A2E2ED3}" destId="{6A8A5152-F2C7-4F7A-8952-5B15CE6AB156}" srcOrd="4" destOrd="0" parTransId="{5CC06B85-65AA-40D1-988A-BD39EC7B25C8}" sibTransId="{8F16F866-0B2F-46C7-BFDE-C275F550BDF0}"/>
    <dgm:cxn modelId="{35CA09C4-983B-472C-9591-A4B2E8C1C72B}" type="presOf" srcId="{C840E10C-032E-4187-BA98-71DED7016E5E}" destId="{624365F6-7D4A-4D32-BB83-6F5439248CA5}" srcOrd="0" destOrd="0" presId="urn:microsoft.com/office/officeart/2005/8/layout/radial5"/>
    <dgm:cxn modelId="{312420CD-39BA-4EAB-BBA7-75985636072A}" srcId="{2D5272ED-E22C-4E9D-9EA7-20345A2E2ED3}" destId="{EC27D939-2324-4D7F-87FA-C19222E24B02}" srcOrd="5" destOrd="0" parTransId="{75176F8D-0397-4B04-80B9-C0FDFF27FE0C}" sibTransId="{8703ADC1-8FB2-416E-B04E-4492D3422F10}"/>
    <dgm:cxn modelId="{8399F5D7-66EE-4501-A9E3-1A938AC10481}" type="presOf" srcId="{64D31079-EBE2-4890-97E9-6FD988491B18}" destId="{6F572F32-9D1F-4A9D-9C2E-93D2A81DA76C}" srcOrd="0" destOrd="0" presId="urn:microsoft.com/office/officeart/2005/8/layout/radial5"/>
    <dgm:cxn modelId="{C00DDCED-A4FA-4568-816B-E305FCC610DA}" type="presOf" srcId="{EC27D939-2324-4D7F-87FA-C19222E24B02}" destId="{11B40932-2CDC-461D-8CAD-EC800011326E}" srcOrd="0" destOrd="0" presId="urn:microsoft.com/office/officeart/2005/8/layout/radial5"/>
    <dgm:cxn modelId="{5FA59C2B-9637-4DED-998B-210167E6D6E8}" type="presParOf" srcId="{624365F6-7D4A-4D32-BB83-6F5439248CA5}" destId="{550ACBC2-54AE-4260-9EEA-AF6B2D802492}" srcOrd="0" destOrd="0" presId="urn:microsoft.com/office/officeart/2005/8/layout/radial5"/>
    <dgm:cxn modelId="{D4E5FC39-BDE0-4BED-BBAE-EA3BD645D394}" type="presParOf" srcId="{624365F6-7D4A-4D32-BB83-6F5439248CA5}" destId="{CA14C999-3654-4C2E-B3E4-8EE445986C18}" srcOrd="1" destOrd="0" presId="urn:microsoft.com/office/officeart/2005/8/layout/radial5"/>
    <dgm:cxn modelId="{CA6AF122-42B0-4567-9E35-8C68CB7CC180}" type="presParOf" srcId="{CA14C999-3654-4C2E-B3E4-8EE445986C18}" destId="{8878DB30-D569-4B33-BF35-1739C98B68BA}" srcOrd="0" destOrd="0" presId="urn:microsoft.com/office/officeart/2005/8/layout/radial5"/>
    <dgm:cxn modelId="{82385949-2C53-41A8-8F9C-C00B12481E44}" type="presParOf" srcId="{624365F6-7D4A-4D32-BB83-6F5439248CA5}" destId="{B211F975-9A2B-40A3-9156-4932F288D890}" srcOrd="2" destOrd="0" presId="urn:microsoft.com/office/officeart/2005/8/layout/radial5"/>
    <dgm:cxn modelId="{B418FC34-3255-4794-860A-313C0F8CA13D}" type="presParOf" srcId="{624365F6-7D4A-4D32-BB83-6F5439248CA5}" destId="{B247AF27-39FB-4C1D-9B4F-45257A2FDCFF}" srcOrd="3" destOrd="0" presId="urn:microsoft.com/office/officeart/2005/8/layout/radial5"/>
    <dgm:cxn modelId="{7E21388B-2C2B-4C57-ADED-22A19B05CE2B}" type="presParOf" srcId="{B247AF27-39FB-4C1D-9B4F-45257A2FDCFF}" destId="{A4076E5B-F2A4-4918-A442-3F1F36FE8588}" srcOrd="0" destOrd="0" presId="urn:microsoft.com/office/officeart/2005/8/layout/radial5"/>
    <dgm:cxn modelId="{8262EE17-AA32-4AE2-8911-D63026F36171}" type="presParOf" srcId="{624365F6-7D4A-4D32-BB83-6F5439248CA5}" destId="{EEEA9112-F165-47D2-ADBD-DE2A197565CC}" srcOrd="4" destOrd="0" presId="urn:microsoft.com/office/officeart/2005/8/layout/radial5"/>
    <dgm:cxn modelId="{CC762F0D-82E0-4A26-8806-DF5E49CEC0D6}" type="presParOf" srcId="{624365F6-7D4A-4D32-BB83-6F5439248CA5}" destId="{BF277774-1CB2-4508-A68B-FB7061E522C2}" srcOrd="5" destOrd="0" presId="urn:microsoft.com/office/officeart/2005/8/layout/radial5"/>
    <dgm:cxn modelId="{E17D29AF-A621-4406-8FBB-2E1D5E1E5AB1}" type="presParOf" srcId="{BF277774-1CB2-4508-A68B-FB7061E522C2}" destId="{188D6A6A-EC44-46F7-970F-A64B572F160C}" srcOrd="0" destOrd="0" presId="urn:microsoft.com/office/officeart/2005/8/layout/radial5"/>
    <dgm:cxn modelId="{0140BD81-CF78-4BB3-8518-37359BA50DC1}" type="presParOf" srcId="{624365F6-7D4A-4D32-BB83-6F5439248CA5}" destId="{AB599253-921A-46EC-86D6-FAA61FA56A39}" srcOrd="6" destOrd="0" presId="urn:microsoft.com/office/officeart/2005/8/layout/radial5"/>
    <dgm:cxn modelId="{763E064E-D929-4085-96F1-04370F993AF0}" type="presParOf" srcId="{624365F6-7D4A-4D32-BB83-6F5439248CA5}" destId="{FED34204-BB5E-43E1-B907-545E5E27DEAF}" srcOrd="7" destOrd="0" presId="urn:microsoft.com/office/officeart/2005/8/layout/radial5"/>
    <dgm:cxn modelId="{311FA926-E0A7-4249-87F1-31DF979F3310}" type="presParOf" srcId="{FED34204-BB5E-43E1-B907-545E5E27DEAF}" destId="{92D56C4A-E987-453F-8C4E-DED5CA65668A}" srcOrd="0" destOrd="0" presId="urn:microsoft.com/office/officeart/2005/8/layout/radial5"/>
    <dgm:cxn modelId="{F1003CAE-C7FA-466E-9EFF-63BC1185F023}" type="presParOf" srcId="{624365F6-7D4A-4D32-BB83-6F5439248CA5}" destId="{6F572F32-9D1F-4A9D-9C2E-93D2A81DA76C}" srcOrd="8" destOrd="0" presId="urn:microsoft.com/office/officeart/2005/8/layout/radial5"/>
    <dgm:cxn modelId="{36D6C549-00B4-4D98-AB12-EA4B73727C70}" type="presParOf" srcId="{624365F6-7D4A-4D32-BB83-6F5439248CA5}" destId="{353A3DF7-1AF1-474F-A117-57DBB96A49DD}" srcOrd="9" destOrd="0" presId="urn:microsoft.com/office/officeart/2005/8/layout/radial5"/>
    <dgm:cxn modelId="{6B20696C-5AE3-4CD6-B9B0-07053AC944F5}" type="presParOf" srcId="{353A3DF7-1AF1-474F-A117-57DBB96A49DD}" destId="{886C7942-52E9-4C36-8BBB-583948492C3A}" srcOrd="0" destOrd="0" presId="urn:microsoft.com/office/officeart/2005/8/layout/radial5"/>
    <dgm:cxn modelId="{118B07EB-FB80-4487-A6D5-8A8BC84DC4F9}" type="presParOf" srcId="{624365F6-7D4A-4D32-BB83-6F5439248CA5}" destId="{578AA046-E0B6-4CD4-9993-06C51A34937A}" srcOrd="10" destOrd="0" presId="urn:microsoft.com/office/officeart/2005/8/layout/radial5"/>
    <dgm:cxn modelId="{69F0823D-B3E5-4BC8-9317-BE8E39F158B8}" type="presParOf" srcId="{624365F6-7D4A-4D32-BB83-6F5439248CA5}" destId="{73557584-4CCA-4179-943D-EB4C1F02003E}" srcOrd="11" destOrd="0" presId="urn:microsoft.com/office/officeart/2005/8/layout/radial5"/>
    <dgm:cxn modelId="{A59EBA8B-B82A-420E-A689-B8AE07239442}" type="presParOf" srcId="{73557584-4CCA-4179-943D-EB4C1F02003E}" destId="{F0DAEA52-8F6E-469F-9A86-F0DA89987DA3}" srcOrd="0" destOrd="0" presId="urn:microsoft.com/office/officeart/2005/8/layout/radial5"/>
    <dgm:cxn modelId="{10BF2BA7-EDA1-470B-B596-B534EE6D4DF7}" type="presParOf" srcId="{624365F6-7D4A-4D32-BB83-6F5439248CA5}" destId="{11B40932-2CDC-461D-8CAD-EC800011326E}" srcOrd="12" destOrd="0" presId="urn:microsoft.com/office/officeart/2005/8/layout/radial5"/>
    <dgm:cxn modelId="{8F527121-DAEC-4475-A3BE-5566626F4719}" type="presParOf" srcId="{624365F6-7D4A-4D32-BB83-6F5439248CA5}" destId="{F9C0EB76-5658-42D3-98B8-36A1B8AD7768}" srcOrd="13" destOrd="0" presId="urn:microsoft.com/office/officeart/2005/8/layout/radial5"/>
    <dgm:cxn modelId="{20F0970C-79A4-48E0-9357-13EDF9291A7D}" type="presParOf" srcId="{F9C0EB76-5658-42D3-98B8-36A1B8AD7768}" destId="{DD94A33F-FA5F-4595-B447-75B016B457ED}" srcOrd="0" destOrd="0" presId="urn:microsoft.com/office/officeart/2005/8/layout/radial5"/>
    <dgm:cxn modelId="{687D8998-605D-4E26-B0B5-A2021D61F445}" type="presParOf" srcId="{624365F6-7D4A-4D32-BB83-6F5439248CA5}" destId="{43A4683A-7A92-44BE-8CF9-594290AAFD98}" srcOrd="14" destOrd="0" presId="urn:microsoft.com/office/officeart/2005/8/layout/radial5"/>
    <dgm:cxn modelId="{EEB24807-4FD1-426C-AF16-DF4AFF3FC8F0}" type="presParOf" srcId="{624365F6-7D4A-4D32-BB83-6F5439248CA5}" destId="{BC5E8C82-D4B0-4BFF-8E55-6B8FF9094390}" srcOrd="15" destOrd="0" presId="urn:microsoft.com/office/officeart/2005/8/layout/radial5"/>
    <dgm:cxn modelId="{E01A749D-B24D-4DB8-96A5-CCA23EA25FC6}" type="presParOf" srcId="{BC5E8C82-D4B0-4BFF-8E55-6B8FF9094390}" destId="{259E02F0-B9EE-4ECE-A7D7-6D410D2943AE}" srcOrd="0" destOrd="0" presId="urn:microsoft.com/office/officeart/2005/8/layout/radial5"/>
    <dgm:cxn modelId="{616FCC6B-5410-455D-B4B6-5D2DCA8FEB56}" type="presParOf" srcId="{624365F6-7D4A-4D32-BB83-6F5439248CA5}" destId="{D26BE176-06D4-45E0-9DCD-16F0BBDAB289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32D833-5179-4243-BFFB-5EE354BD27E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DB319C-F441-440B-8498-2B8A4E345643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6BEF5B5D-E3CE-4E5E-BF47-73BB1E637B8E}" type="parTrans" cxnId="{2D46F590-2C20-4F18-ADA4-A0331DE43342}">
      <dgm:prSet/>
      <dgm:spPr/>
      <dgm:t>
        <a:bodyPr/>
        <a:lstStyle/>
        <a:p>
          <a:endParaRPr lang="en-US"/>
        </a:p>
      </dgm:t>
    </dgm:pt>
    <dgm:pt modelId="{948A95C4-3B70-437E-9C3A-5E166B75B369}" type="sibTrans" cxnId="{2D46F590-2C20-4F18-ADA4-A0331DE43342}">
      <dgm:prSet/>
      <dgm:spPr/>
      <dgm:t>
        <a:bodyPr/>
        <a:lstStyle/>
        <a:p>
          <a:endParaRPr lang="en-US"/>
        </a:p>
      </dgm:t>
    </dgm:pt>
    <dgm:pt modelId="{A6C109D5-27A0-4D9F-A9BE-69BE74252D90}">
      <dgm:prSet phldrT="[Text]"/>
      <dgm:spPr/>
      <dgm:t>
        <a:bodyPr/>
        <a:lstStyle/>
        <a:p>
          <a:r>
            <a:rPr lang="en-US" dirty="0"/>
            <a:t>Where is it situated?</a:t>
          </a:r>
        </a:p>
      </dgm:t>
    </dgm:pt>
    <dgm:pt modelId="{EBF7F214-346E-4FD1-BC5B-513DBF181A28}" type="parTrans" cxnId="{7D625B4C-A6E7-4332-AB33-FC328C634217}">
      <dgm:prSet/>
      <dgm:spPr/>
      <dgm:t>
        <a:bodyPr/>
        <a:lstStyle/>
        <a:p>
          <a:endParaRPr lang="en-US"/>
        </a:p>
      </dgm:t>
    </dgm:pt>
    <dgm:pt modelId="{BDE71555-BAD1-4895-8799-8B316FB20654}" type="sibTrans" cxnId="{7D625B4C-A6E7-4332-AB33-FC328C634217}">
      <dgm:prSet/>
      <dgm:spPr/>
      <dgm:t>
        <a:bodyPr/>
        <a:lstStyle/>
        <a:p>
          <a:endParaRPr lang="en-US"/>
        </a:p>
      </dgm:t>
    </dgm:pt>
    <dgm:pt modelId="{466AA29C-569F-40DE-B8DF-E57768B00863}">
      <dgm:prSet phldrT="[Text]"/>
      <dgm:spPr/>
      <dgm:t>
        <a:bodyPr/>
        <a:lstStyle/>
        <a:p>
          <a:r>
            <a:rPr lang="en-US" dirty="0"/>
            <a:t>Who was the designer?</a:t>
          </a:r>
        </a:p>
      </dgm:t>
    </dgm:pt>
    <dgm:pt modelId="{1233656D-E2FD-41C1-84A7-D69BB5F2B9D5}" type="parTrans" cxnId="{C44DDBBF-9D47-4BDB-B6D3-837F8B9D4DB1}">
      <dgm:prSet/>
      <dgm:spPr/>
      <dgm:t>
        <a:bodyPr/>
        <a:lstStyle/>
        <a:p>
          <a:endParaRPr lang="en-US"/>
        </a:p>
      </dgm:t>
    </dgm:pt>
    <dgm:pt modelId="{3179BF1E-986B-41CB-AA09-5902E2BE8129}" type="sibTrans" cxnId="{C44DDBBF-9D47-4BDB-B6D3-837F8B9D4DB1}">
      <dgm:prSet/>
      <dgm:spPr/>
      <dgm:t>
        <a:bodyPr/>
        <a:lstStyle/>
        <a:p>
          <a:endParaRPr lang="en-US"/>
        </a:p>
      </dgm:t>
    </dgm:pt>
    <dgm:pt modelId="{DF9E0C50-3867-4A61-816B-ADF455455729}">
      <dgm:prSet phldrT="[Text]"/>
      <dgm:spPr/>
      <dgm:t>
        <a:bodyPr/>
        <a:lstStyle/>
        <a:p>
          <a:r>
            <a:rPr lang="en-US" dirty="0"/>
            <a:t>When did its construction begin?</a:t>
          </a:r>
        </a:p>
      </dgm:t>
    </dgm:pt>
    <dgm:pt modelId="{7ACBA63F-EF6F-4280-A8A5-EF26F83CC2C9}" type="parTrans" cxnId="{2C55DAE4-B0F4-44EF-B858-ED4A2DD566DA}">
      <dgm:prSet/>
      <dgm:spPr/>
      <dgm:t>
        <a:bodyPr/>
        <a:lstStyle/>
        <a:p>
          <a:endParaRPr lang="en-US"/>
        </a:p>
      </dgm:t>
    </dgm:pt>
    <dgm:pt modelId="{E59E64F2-4A51-4DF4-8E56-CC0C243E761E}" type="sibTrans" cxnId="{2C55DAE4-B0F4-44EF-B858-ED4A2DD566DA}">
      <dgm:prSet/>
      <dgm:spPr/>
      <dgm:t>
        <a:bodyPr/>
        <a:lstStyle/>
        <a:p>
          <a:endParaRPr lang="en-US"/>
        </a:p>
      </dgm:t>
    </dgm:pt>
    <dgm:pt modelId="{E48FD333-E45F-480A-8E1E-635C88578BAE}">
      <dgm:prSet phldrT="[Text]"/>
      <dgm:spPr/>
      <dgm:t>
        <a:bodyPr/>
        <a:lstStyle/>
        <a:p>
          <a:r>
            <a:rPr lang="en-US" dirty="0"/>
            <a:t>When did its construction finish?</a:t>
          </a:r>
        </a:p>
      </dgm:t>
    </dgm:pt>
    <dgm:pt modelId="{8BEE871B-2819-4147-8473-636872006E48}" type="parTrans" cxnId="{F1602360-0E5F-47FA-B8BF-8A64DAF9C00B}">
      <dgm:prSet/>
      <dgm:spPr/>
      <dgm:t>
        <a:bodyPr/>
        <a:lstStyle/>
        <a:p>
          <a:endParaRPr lang="en-US"/>
        </a:p>
      </dgm:t>
    </dgm:pt>
    <dgm:pt modelId="{0D2048F8-EF4B-41E2-8D01-8D4982D174FD}" type="sibTrans" cxnId="{F1602360-0E5F-47FA-B8BF-8A64DAF9C00B}">
      <dgm:prSet/>
      <dgm:spPr/>
      <dgm:t>
        <a:bodyPr/>
        <a:lstStyle/>
        <a:p>
          <a:endParaRPr lang="en-US"/>
        </a:p>
      </dgm:t>
    </dgm:pt>
    <dgm:pt modelId="{54411FC6-B815-48D9-9A20-9A1796BF36AD}" type="pres">
      <dgm:prSet presAssocID="{5232D833-5179-4243-BFFB-5EE354BD27E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C207204-9050-4595-A7A7-B9AFE59985C5}" type="pres">
      <dgm:prSet presAssocID="{94DB319C-F441-440B-8498-2B8A4E345643}" presName="centerShape" presStyleLbl="node0" presStyleIdx="0" presStyleCnt="1" custScaleX="128356" custScaleY="114095"/>
      <dgm:spPr/>
    </dgm:pt>
    <dgm:pt modelId="{0537E585-D3D1-41A8-B760-184D76EA0130}" type="pres">
      <dgm:prSet presAssocID="{EBF7F214-346E-4FD1-BC5B-513DBF181A28}" presName="parTrans" presStyleLbl="sibTrans2D1" presStyleIdx="0" presStyleCnt="4"/>
      <dgm:spPr/>
    </dgm:pt>
    <dgm:pt modelId="{1A7058EC-BFD6-4958-8544-BCA15A35CFCB}" type="pres">
      <dgm:prSet presAssocID="{EBF7F214-346E-4FD1-BC5B-513DBF181A28}" presName="connectorText" presStyleLbl="sibTrans2D1" presStyleIdx="0" presStyleCnt="4"/>
      <dgm:spPr/>
    </dgm:pt>
    <dgm:pt modelId="{E04240B5-D743-4E8D-B55D-FCAD03598DF0}" type="pres">
      <dgm:prSet presAssocID="{A6C109D5-27A0-4D9F-A9BE-69BE74252D90}" presName="node" presStyleLbl="node1" presStyleIdx="0" presStyleCnt="4">
        <dgm:presLayoutVars>
          <dgm:bulletEnabled val="1"/>
        </dgm:presLayoutVars>
      </dgm:prSet>
      <dgm:spPr/>
    </dgm:pt>
    <dgm:pt modelId="{2A4E0571-A224-41BE-B70A-D38D0CA0EC33}" type="pres">
      <dgm:prSet presAssocID="{1233656D-E2FD-41C1-84A7-D69BB5F2B9D5}" presName="parTrans" presStyleLbl="sibTrans2D1" presStyleIdx="1" presStyleCnt="4"/>
      <dgm:spPr/>
    </dgm:pt>
    <dgm:pt modelId="{EC9A7F1D-1E53-4129-8AC0-15873BC333DF}" type="pres">
      <dgm:prSet presAssocID="{1233656D-E2FD-41C1-84A7-D69BB5F2B9D5}" presName="connectorText" presStyleLbl="sibTrans2D1" presStyleIdx="1" presStyleCnt="4"/>
      <dgm:spPr/>
    </dgm:pt>
    <dgm:pt modelId="{3248D6C1-FC67-4D3F-8831-88BE0A2EE460}" type="pres">
      <dgm:prSet presAssocID="{466AA29C-569F-40DE-B8DF-E57768B00863}" presName="node" presStyleLbl="node1" presStyleIdx="1" presStyleCnt="4">
        <dgm:presLayoutVars>
          <dgm:bulletEnabled val="1"/>
        </dgm:presLayoutVars>
      </dgm:prSet>
      <dgm:spPr/>
    </dgm:pt>
    <dgm:pt modelId="{FEAC1534-7EF7-4FDB-B0B4-73DE134A1374}" type="pres">
      <dgm:prSet presAssocID="{7ACBA63F-EF6F-4280-A8A5-EF26F83CC2C9}" presName="parTrans" presStyleLbl="sibTrans2D1" presStyleIdx="2" presStyleCnt="4"/>
      <dgm:spPr/>
    </dgm:pt>
    <dgm:pt modelId="{0F45252C-81AF-4CDE-A896-68B34544A7BA}" type="pres">
      <dgm:prSet presAssocID="{7ACBA63F-EF6F-4280-A8A5-EF26F83CC2C9}" presName="connectorText" presStyleLbl="sibTrans2D1" presStyleIdx="2" presStyleCnt="4"/>
      <dgm:spPr/>
    </dgm:pt>
    <dgm:pt modelId="{7C14B864-7B8A-4778-ACDC-2B06CD66F92A}" type="pres">
      <dgm:prSet presAssocID="{DF9E0C50-3867-4A61-816B-ADF455455729}" presName="node" presStyleLbl="node1" presStyleIdx="2" presStyleCnt="4">
        <dgm:presLayoutVars>
          <dgm:bulletEnabled val="1"/>
        </dgm:presLayoutVars>
      </dgm:prSet>
      <dgm:spPr/>
    </dgm:pt>
    <dgm:pt modelId="{D67CBB4C-08A0-4C1D-A125-4331C1334BC9}" type="pres">
      <dgm:prSet presAssocID="{8BEE871B-2819-4147-8473-636872006E48}" presName="parTrans" presStyleLbl="sibTrans2D1" presStyleIdx="3" presStyleCnt="4"/>
      <dgm:spPr/>
    </dgm:pt>
    <dgm:pt modelId="{F95E2079-ECFC-43B7-AA3B-1943DB374891}" type="pres">
      <dgm:prSet presAssocID="{8BEE871B-2819-4147-8473-636872006E48}" presName="connectorText" presStyleLbl="sibTrans2D1" presStyleIdx="3" presStyleCnt="4"/>
      <dgm:spPr/>
    </dgm:pt>
    <dgm:pt modelId="{EACCE0BA-8EF7-4DB9-AFA8-9E81966C1153}" type="pres">
      <dgm:prSet presAssocID="{E48FD333-E45F-480A-8E1E-635C88578BAE}" presName="node" presStyleLbl="node1" presStyleIdx="3" presStyleCnt="4">
        <dgm:presLayoutVars>
          <dgm:bulletEnabled val="1"/>
        </dgm:presLayoutVars>
      </dgm:prSet>
      <dgm:spPr/>
    </dgm:pt>
  </dgm:ptLst>
  <dgm:cxnLst>
    <dgm:cxn modelId="{8D426C08-8F9D-4641-83F6-421CF05C2267}" type="presOf" srcId="{1233656D-E2FD-41C1-84A7-D69BB5F2B9D5}" destId="{EC9A7F1D-1E53-4129-8AC0-15873BC333DF}" srcOrd="1" destOrd="0" presId="urn:microsoft.com/office/officeart/2005/8/layout/radial5"/>
    <dgm:cxn modelId="{F096CB0F-C72C-42EA-90E2-5DDFD89D08E6}" type="presOf" srcId="{8BEE871B-2819-4147-8473-636872006E48}" destId="{D67CBB4C-08A0-4C1D-A125-4331C1334BC9}" srcOrd="0" destOrd="0" presId="urn:microsoft.com/office/officeart/2005/8/layout/radial5"/>
    <dgm:cxn modelId="{5C699E38-A993-42F2-AA29-662C9921CE15}" type="presOf" srcId="{DF9E0C50-3867-4A61-816B-ADF455455729}" destId="{7C14B864-7B8A-4778-ACDC-2B06CD66F92A}" srcOrd="0" destOrd="0" presId="urn:microsoft.com/office/officeart/2005/8/layout/radial5"/>
    <dgm:cxn modelId="{195DBC5E-8B43-4ECA-975B-BB2380F8B0F7}" type="presOf" srcId="{94DB319C-F441-440B-8498-2B8A4E345643}" destId="{AC207204-9050-4595-A7A7-B9AFE59985C5}" srcOrd="0" destOrd="0" presId="urn:microsoft.com/office/officeart/2005/8/layout/radial5"/>
    <dgm:cxn modelId="{F1602360-0E5F-47FA-B8BF-8A64DAF9C00B}" srcId="{94DB319C-F441-440B-8498-2B8A4E345643}" destId="{E48FD333-E45F-480A-8E1E-635C88578BAE}" srcOrd="3" destOrd="0" parTransId="{8BEE871B-2819-4147-8473-636872006E48}" sibTransId="{0D2048F8-EF4B-41E2-8D01-8D4982D174FD}"/>
    <dgm:cxn modelId="{EC82E960-0459-4D9B-8FFE-86A8B718FAE2}" type="presOf" srcId="{1233656D-E2FD-41C1-84A7-D69BB5F2B9D5}" destId="{2A4E0571-A224-41BE-B70A-D38D0CA0EC33}" srcOrd="0" destOrd="0" presId="urn:microsoft.com/office/officeart/2005/8/layout/radial5"/>
    <dgm:cxn modelId="{7D625B4C-A6E7-4332-AB33-FC328C634217}" srcId="{94DB319C-F441-440B-8498-2B8A4E345643}" destId="{A6C109D5-27A0-4D9F-A9BE-69BE74252D90}" srcOrd="0" destOrd="0" parTransId="{EBF7F214-346E-4FD1-BC5B-513DBF181A28}" sibTransId="{BDE71555-BAD1-4895-8799-8B316FB20654}"/>
    <dgm:cxn modelId="{1BA34275-EE38-4EE5-B6A7-3601BFA662A9}" type="presOf" srcId="{7ACBA63F-EF6F-4280-A8A5-EF26F83CC2C9}" destId="{FEAC1534-7EF7-4FDB-B0B4-73DE134A1374}" srcOrd="0" destOrd="0" presId="urn:microsoft.com/office/officeart/2005/8/layout/radial5"/>
    <dgm:cxn modelId="{6A5D1A81-3C69-47DB-B97E-F61971B23AA3}" type="presOf" srcId="{5232D833-5179-4243-BFFB-5EE354BD27E7}" destId="{54411FC6-B815-48D9-9A20-9A1796BF36AD}" srcOrd="0" destOrd="0" presId="urn:microsoft.com/office/officeart/2005/8/layout/radial5"/>
    <dgm:cxn modelId="{5C5FF383-1717-4566-9A14-3CBD3E7DD5E3}" type="presOf" srcId="{7ACBA63F-EF6F-4280-A8A5-EF26F83CC2C9}" destId="{0F45252C-81AF-4CDE-A896-68B34544A7BA}" srcOrd="1" destOrd="0" presId="urn:microsoft.com/office/officeart/2005/8/layout/radial5"/>
    <dgm:cxn modelId="{2D46F590-2C20-4F18-ADA4-A0331DE43342}" srcId="{5232D833-5179-4243-BFFB-5EE354BD27E7}" destId="{94DB319C-F441-440B-8498-2B8A4E345643}" srcOrd="0" destOrd="0" parTransId="{6BEF5B5D-E3CE-4E5E-BF47-73BB1E637B8E}" sibTransId="{948A95C4-3B70-437E-9C3A-5E166B75B369}"/>
    <dgm:cxn modelId="{B396D0A0-4588-4CF8-B64B-5565137F3D86}" type="presOf" srcId="{EBF7F214-346E-4FD1-BC5B-513DBF181A28}" destId="{1A7058EC-BFD6-4958-8544-BCA15A35CFCB}" srcOrd="1" destOrd="0" presId="urn:microsoft.com/office/officeart/2005/8/layout/radial5"/>
    <dgm:cxn modelId="{F639FAB8-772A-490A-95ED-5AAC29AF330A}" type="presOf" srcId="{8BEE871B-2819-4147-8473-636872006E48}" destId="{F95E2079-ECFC-43B7-AA3B-1943DB374891}" srcOrd="1" destOrd="0" presId="urn:microsoft.com/office/officeart/2005/8/layout/radial5"/>
    <dgm:cxn modelId="{C44DDBBF-9D47-4BDB-B6D3-837F8B9D4DB1}" srcId="{94DB319C-F441-440B-8498-2B8A4E345643}" destId="{466AA29C-569F-40DE-B8DF-E57768B00863}" srcOrd="1" destOrd="0" parTransId="{1233656D-E2FD-41C1-84A7-D69BB5F2B9D5}" sibTransId="{3179BF1E-986B-41CB-AA09-5902E2BE8129}"/>
    <dgm:cxn modelId="{D2BC5BC4-F3F1-4C44-962B-55087A44FB3B}" type="presOf" srcId="{A6C109D5-27A0-4D9F-A9BE-69BE74252D90}" destId="{E04240B5-D743-4E8D-B55D-FCAD03598DF0}" srcOrd="0" destOrd="0" presId="urn:microsoft.com/office/officeart/2005/8/layout/radial5"/>
    <dgm:cxn modelId="{BA34EED7-1A80-46FB-979A-0E7A73707C96}" type="presOf" srcId="{466AA29C-569F-40DE-B8DF-E57768B00863}" destId="{3248D6C1-FC67-4D3F-8831-88BE0A2EE460}" srcOrd="0" destOrd="0" presId="urn:microsoft.com/office/officeart/2005/8/layout/radial5"/>
    <dgm:cxn modelId="{B3F32BDD-65D9-4A30-ACD6-0FCDF958DD6A}" type="presOf" srcId="{E48FD333-E45F-480A-8E1E-635C88578BAE}" destId="{EACCE0BA-8EF7-4DB9-AFA8-9E81966C1153}" srcOrd="0" destOrd="0" presId="urn:microsoft.com/office/officeart/2005/8/layout/radial5"/>
    <dgm:cxn modelId="{2C55DAE4-B0F4-44EF-B858-ED4A2DD566DA}" srcId="{94DB319C-F441-440B-8498-2B8A4E345643}" destId="{DF9E0C50-3867-4A61-816B-ADF455455729}" srcOrd="2" destOrd="0" parTransId="{7ACBA63F-EF6F-4280-A8A5-EF26F83CC2C9}" sibTransId="{E59E64F2-4A51-4DF4-8E56-CC0C243E761E}"/>
    <dgm:cxn modelId="{9C9D11E8-149F-414C-A71A-BEE3028B353A}" type="presOf" srcId="{EBF7F214-346E-4FD1-BC5B-513DBF181A28}" destId="{0537E585-D3D1-41A8-B760-184D76EA0130}" srcOrd="0" destOrd="0" presId="urn:microsoft.com/office/officeart/2005/8/layout/radial5"/>
    <dgm:cxn modelId="{02BA9112-DF64-4257-9715-0711642AA7A2}" type="presParOf" srcId="{54411FC6-B815-48D9-9A20-9A1796BF36AD}" destId="{AC207204-9050-4595-A7A7-B9AFE59985C5}" srcOrd="0" destOrd="0" presId="urn:microsoft.com/office/officeart/2005/8/layout/radial5"/>
    <dgm:cxn modelId="{870CD9C0-951E-4C35-8734-755AE07EB49D}" type="presParOf" srcId="{54411FC6-B815-48D9-9A20-9A1796BF36AD}" destId="{0537E585-D3D1-41A8-B760-184D76EA0130}" srcOrd="1" destOrd="0" presId="urn:microsoft.com/office/officeart/2005/8/layout/radial5"/>
    <dgm:cxn modelId="{F8F2755B-85E7-4B41-950B-B2F387F0A307}" type="presParOf" srcId="{0537E585-D3D1-41A8-B760-184D76EA0130}" destId="{1A7058EC-BFD6-4958-8544-BCA15A35CFCB}" srcOrd="0" destOrd="0" presId="urn:microsoft.com/office/officeart/2005/8/layout/radial5"/>
    <dgm:cxn modelId="{4800ADFC-EBA2-4B28-8263-569E12ABCD77}" type="presParOf" srcId="{54411FC6-B815-48D9-9A20-9A1796BF36AD}" destId="{E04240B5-D743-4E8D-B55D-FCAD03598DF0}" srcOrd="2" destOrd="0" presId="urn:microsoft.com/office/officeart/2005/8/layout/radial5"/>
    <dgm:cxn modelId="{E4ABD2C6-E93A-4277-B3CD-BD64FE3BD362}" type="presParOf" srcId="{54411FC6-B815-48D9-9A20-9A1796BF36AD}" destId="{2A4E0571-A224-41BE-B70A-D38D0CA0EC33}" srcOrd="3" destOrd="0" presId="urn:microsoft.com/office/officeart/2005/8/layout/radial5"/>
    <dgm:cxn modelId="{9B708039-BE54-4740-AB36-424832A8E274}" type="presParOf" srcId="{2A4E0571-A224-41BE-B70A-D38D0CA0EC33}" destId="{EC9A7F1D-1E53-4129-8AC0-15873BC333DF}" srcOrd="0" destOrd="0" presId="urn:microsoft.com/office/officeart/2005/8/layout/radial5"/>
    <dgm:cxn modelId="{0AADEB5D-8BF4-4C31-A090-F22C1314717A}" type="presParOf" srcId="{54411FC6-B815-48D9-9A20-9A1796BF36AD}" destId="{3248D6C1-FC67-4D3F-8831-88BE0A2EE460}" srcOrd="4" destOrd="0" presId="urn:microsoft.com/office/officeart/2005/8/layout/radial5"/>
    <dgm:cxn modelId="{0BAA5B20-28D0-4BB5-8790-BFEB9F837607}" type="presParOf" srcId="{54411FC6-B815-48D9-9A20-9A1796BF36AD}" destId="{FEAC1534-7EF7-4FDB-B0B4-73DE134A1374}" srcOrd="5" destOrd="0" presId="urn:microsoft.com/office/officeart/2005/8/layout/radial5"/>
    <dgm:cxn modelId="{13AA5A94-9BED-4484-920C-CAF36D67CE84}" type="presParOf" srcId="{FEAC1534-7EF7-4FDB-B0B4-73DE134A1374}" destId="{0F45252C-81AF-4CDE-A896-68B34544A7BA}" srcOrd="0" destOrd="0" presId="urn:microsoft.com/office/officeart/2005/8/layout/radial5"/>
    <dgm:cxn modelId="{AE36C01F-1481-424C-A8B4-8C107E5F977F}" type="presParOf" srcId="{54411FC6-B815-48D9-9A20-9A1796BF36AD}" destId="{7C14B864-7B8A-4778-ACDC-2B06CD66F92A}" srcOrd="6" destOrd="0" presId="urn:microsoft.com/office/officeart/2005/8/layout/radial5"/>
    <dgm:cxn modelId="{D47627B5-CF37-4F7A-B3C9-9C94E9D56431}" type="presParOf" srcId="{54411FC6-B815-48D9-9A20-9A1796BF36AD}" destId="{D67CBB4C-08A0-4C1D-A125-4331C1334BC9}" srcOrd="7" destOrd="0" presId="urn:microsoft.com/office/officeart/2005/8/layout/radial5"/>
    <dgm:cxn modelId="{417FCD6F-D555-4807-9226-1E91082BE1E4}" type="presParOf" srcId="{D67CBB4C-08A0-4C1D-A125-4331C1334BC9}" destId="{F95E2079-ECFC-43B7-AA3B-1943DB374891}" srcOrd="0" destOrd="0" presId="urn:microsoft.com/office/officeart/2005/8/layout/radial5"/>
    <dgm:cxn modelId="{746623A4-86CA-4CF7-814B-EABBCDBB3F8D}" type="presParOf" srcId="{54411FC6-B815-48D9-9A20-9A1796BF36AD}" destId="{EACCE0BA-8EF7-4DB9-AFA8-9E81966C115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ACBC2-54AE-4260-9EEA-AF6B2D802492}">
      <dsp:nvSpPr>
        <dsp:cNvPr id="0" name=""/>
        <dsp:cNvSpPr/>
      </dsp:nvSpPr>
      <dsp:spPr>
        <a:xfrm>
          <a:off x="3661919" y="2188161"/>
          <a:ext cx="1083565" cy="10835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3820603" y="2346845"/>
        <a:ext cx="766197" cy="766197"/>
      </dsp:txXfrm>
    </dsp:sp>
    <dsp:sp modelId="{CA14C999-3654-4C2E-B3E4-8EE445986C18}">
      <dsp:nvSpPr>
        <dsp:cNvPr id="0" name=""/>
        <dsp:cNvSpPr/>
      </dsp:nvSpPr>
      <dsp:spPr>
        <a:xfrm rot="16346657">
          <a:off x="3783107" y="1426229"/>
          <a:ext cx="471078" cy="473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3850755" y="1591575"/>
        <a:ext cx="329755" cy="284248"/>
      </dsp:txXfrm>
    </dsp:sp>
    <dsp:sp modelId="{B211F975-9A2B-40A3-9156-4932F288D890}">
      <dsp:nvSpPr>
        <dsp:cNvPr id="0" name=""/>
        <dsp:cNvSpPr/>
      </dsp:nvSpPr>
      <dsp:spPr>
        <a:xfrm>
          <a:off x="3429000" y="-105542"/>
          <a:ext cx="1439668" cy="1405571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Deigned by Louis </a:t>
          </a:r>
          <a:r>
            <a:rPr lang="en-US" sz="1800" kern="1200" dirty="0" err="1"/>
            <a:t>I.Kahn</a:t>
          </a:r>
          <a:r>
            <a:rPr lang="en-US" sz="1800" kern="1200" dirty="0"/>
            <a:t> </a:t>
          </a:r>
        </a:p>
      </dsp:txBody>
      <dsp:txXfrm>
        <a:off x="3639834" y="100299"/>
        <a:ext cx="1018000" cy="993889"/>
      </dsp:txXfrm>
    </dsp:sp>
    <dsp:sp modelId="{B247AF27-39FB-4C1D-9B4F-45257A2FDCFF}">
      <dsp:nvSpPr>
        <dsp:cNvPr id="0" name=""/>
        <dsp:cNvSpPr/>
      </dsp:nvSpPr>
      <dsp:spPr>
        <a:xfrm rot="18900000">
          <a:off x="4651543" y="1825117"/>
          <a:ext cx="440223" cy="473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670884" y="1966559"/>
        <a:ext cx="308156" cy="284248"/>
      </dsp:txXfrm>
    </dsp:sp>
    <dsp:sp modelId="{EEEA9112-F165-47D2-ADBD-DE2A197565CC}">
      <dsp:nvSpPr>
        <dsp:cNvPr id="0" name=""/>
        <dsp:cNvSpPr/>
      </dsp:nvSpPr>
      <dsp:spPr>
        <a:xfrm>
          <a:off x="4929194" y="482042"/>
          <a:ext cx="1565109" cy="14797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Construction began in 1961</a:t>
          </a:r>
        </a:p>
      </dsp:txBody>
      <dsp:txXfrm>
        <a:off x="5158399" y="698740"/>
        <a:ext cx="1106699" cy="1046313"/>
      </dsp:txXfrm>
    </dsp:sp>
    <dsp:sp modelId="{BF277774-1CB2-4508-A68B-FB7061E522C2}">
      <dsp:nvSpPr>
        <dsp:cNvPr id="0" name=""/>
        <dsp:cNvSpPr/>
      </dsp:nvSpPr>
      <dsp:spPr>
        <a:xfrm>
          <a:off x="4888463" y="2493071"/>
          <a:ext cx="344448" cy="473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888463" y="2587820"/>
        <a:ext cx="241114" cy="284248"/>
      </dsp:txXfrm>
    </dsp:sp>
    <dsp:sp modelId="{AB599253-921A-46EC-86D6-FAA61FA56A39}">
      <dsp:nvSpPr>
        <dsp:cNvPr id="0" name=""/>
        <dsp:cNvSpPr/>
      </dsp:nvSpPr>
      <dsp:spPr>
        <a:xfrm>
          <a:off x="5395388" y="2006046"/>
          <a:ext cx="1882028" cy="1447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Construction finished in 28 January 1982</a:t>
          </a:r>
        </a:p>
      </dsp:txBody>
      <dsp:txXfrm>
        <a:off x="5671005" y="2218071"/>
        <a:ext cx="1330794" cy="1023744"/>
      </dsp:txXfrm>
    </dsp:sp>
    <dsp:sp modelId="{FED34204-BB5E-43E1-B907-545E5E27DEAF}">
      <dsp:nvSpPr>
        <dsp:cNvPr id="0" name=""/>
        <dsp:cNvSpPr/>
      </dsp:nvSpPr>
      <dsp:spPr>
        <a:xfrm rot="2700000">
          <a:off x="4642992" y="3123402"/>
          <a:ext cx="382081" cy="473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659778" y="3177625"/>
        <a:ext cx="267457" cy="284248"/>
      </dsp:txXfrm>
    </dsp:sp>
    <dsp:sp modelId="{6F572F32-9D1F-4A9D-9C2E-93D2A81DA76C}">
      <dsp:nvSpPr>
        <dsp:cNvPr id="0" name=""/>
        <dsp:cNvSpPr/>
      </dsp:nvSpPr>
      <dsp:spPr>
        <a:xfrm>
          <a:off x="4794097" y="3408899"/>
          <a:ext cx="1835303" cy="16581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350 seats</a:t>
          </a:r>
        </a:p>
      </dsp:txBody>
      <dsp:txXfrm>
        <a:off x="5062871" y="3651734"/>
        <a:ext cx="1297755" cy="1172513"/>
      </dsp:txXfrm>
    </dsp:sp>
    <dsp:sp modelId="{353A3DF7-1AF1-474F-A117-57DBB96A49DD}">
      <dsp:nvSpPr>
        <dsp:cNvPr id="0" name=""/>
        <dsp:cNvSpPr/>
      </dsp:nvSpPr>
      <dsp:spPr>
        <a:xfrm rot="5412109">
          <a:off x="4010954" y="3381882"/>
          <a:ext cx="379233" cy="473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4068039" y="3419746"/>
        <a:ext cx="265463" cy="284248"/>
      </dsp:txXfrm>
    </dsp:sp>
    <dsp:sp modelId="{578AA046-E0B6-4CD4-9993-06C51A34937A}">
      <dsp:nvSpPr>
        <dsp:cNvPr id="0" name=""/>
        <dsp:cNvSpPr/>
      </dsp:nvSpPr>
      <dsp:spPr>
        <a:xfrm>
          <a:off x="3516072" y="3987246"/>
          <a:ext cx="1360726" cy="16109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50 seats reserved for women</a:t>
          </a:r>
        </a:p>
      </dsp:txBody>
      <dsp:txXfrm>
        <a:off x="3715346" y="4223171"/>
        <a:ext cx="962178" cy="1139144"/>
      </dsp:txXfrm>
    </dsp:sp>
    <dsp:sp modelId="{73557584-4CCA-4179-943D-EB4C1F02003E}">
      <dsp:nvSpPr>
        <dsp:cNvPr id="0" name=""/>
        <dsp:cNvSpPr/>
      </dsp:nvSpPr>
      <dsp:spPr>
        <a:xfrm rot="8045163">
          <a:off x="3250822" y="3215284"/>
          <a:ext cx="506693" cy="473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3371325" y="3258989"/>
        <a:ext cx="364569" cy="284248"/>
      </dsp:txXfrm>
    </dsp:sp>
    <dsp:sp modelId="{11B40932-2CDC-461D-8CAD-EC800011326E}">
      <dsp:nvSpPr>
        <dsp:cNvPr id="0" name=""/>
        <dsp:cNvSpPr/>
      </dsp:nvSpPr>
      <dsp:spPr>
        <a:xfrm>
          <a:off x="1905002" y="3610993"/>
          <a:ext cx="1492902" cy="14430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200 acres</a:t>
          </a:r>
        </a:p>
      </dsp:txBody>
      <dsp:txXfrm>
        <a:off x="2123632" y="3822323"/>
        <a:ext cx="1055642" cy="1020394"/>
      </dsp:txXfrm>
    </dsp:sp>
    <dsp:sp modelId="{F9C0EB76-5658-42D3-98B8-36A1B8AD7768}">
      <dsp:nvSpPr>
        <dsp:cNvPr id="0" name=""/>
        <dsp:cNvSpPr/>
      </dsp:nvSpPr>
      <dsp:spPr>
        <a:xfrm rot="10741639">
          <a:off x="2866308" y="2707028"/>
          <a:ext cx="624720" cy="473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3008422" y="2800571"/>
        <a:ext cx="482596" cy="284248"/>
      </dsp:txXfrm>
    </dsp:sp>
    <dsp:sp modelId="{43A4683A-7A92-44BE-8CF9-594290AAFD98}">
      <dsp:nvSpPr>
        <dsp:cNvPr id="0" name=""/>
        <dsp:cNvSpPr/>
      </dsp:nvSpPr>
      <dsp:spPr>
        <a:xfrm>
          <a:off x="855504" y="1853643"/>
          <a:ext cx="1628036" cy="18386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One of the largest Parliament in the world</a:t>
          </a:r>
        </a:p>
      </dsp:txBody>
      <dsp:txXfrm>
        <a:off x="1093924" y="2122907"/>
        <a:ext cx="1151196" cy="1300123"/>
      </dsp:txXfrm>
    </dsp:sp>
    <dsp:sp modelId="{BC5E8C82-D4B0-4BFF-8E55-6B8FF9094390}">
      <dsp:nvSpPr>
        <dsp:cNvPr id="0" name=""/>
        <dsp:cNvSpPr/>
      </dsp:nvSpPr>
      <dsp:spPr>
        <a:xfrm rot="13608945">
          <a:off x="2687836" y="1816712"/>
          <a:ext cx="714386" cy="473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2807529" y="1963276"/>
        <a:ext cx="572262" cy="284248"/>
      </dsp:txXfrm>
    </dsp:sp>
    <dsp:sp modelId="{D26BE176-06D4-45E0-9DCD-16F0BBDAB289}">
      <dsp:nvSpPr>
        <dsp:cNvPr id="0" name=""/>
        <dsp:cNvSpPr/>
      </dsp:nvSpPr>
      <dsp:spPr>
        <a:xfrm>
          <a:off x="1752603" y="112897"/>
          <a:ext cx="1354456" cy="145405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Situated in </a:t>
          </a:r>
          <a:r>
            <a:rPr lang="en-US" sz="1800" kern="1200" dirty="0" err="1"/>
            <a:t>Sher</a:t>
          </a:r>
          <a:r>
            <a:rPr lang="en-US" sz="1800" kern="1200" dirty="0"/>
            <a:t>-E-Bangla Nagar</a:t>
          </a:r>
        </a:p>
      </dsp:txBody>
      <dsp:txXfrm>
        <a:off x="1950958" y="325838"/>
        <a:ext cx="957746" cy="10281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07204-9050-4595-A7A7-B9AFE59985C5}">
      <dsp:nvSpPr>
        <dsp:cNvPr id="0" name=""/>
        <dsp:cNvSpPr/>
      </dsp:nvSpPr>
      <dsp:spPr>
        <a:xfrm>
          <a:off x="2442029" y="1493355"/>
          <a:ext cx="1211940" cy="107728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2619514" y="1651120"/>
        <a:ext cx="856970" cy="761758"/>
      </dsp:txXfrm>
    </dsp:sp>
    <dsp:sp modelId="{0537E585-D3D1-41A8-B760-184D76EA0130}">
      <dsp:nvSpPr>
        <dsp:cNvPr id="0" name=""/>
        <dsp:cNvSpPr/>
      </dsp:nvSpPr>
      <dsp:spPr>
        <a:xfrm rot="16200000">
          <a:off x="2964707" y="1180399"/>
          <a:ext cx="166585" cy="32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989695" y="1269593"/>
        <a:ext cx="116610" cy="192616"/>
      </dsp:txXfrm>
    </dsp:sp>
    <dsp:sp modelId="{E04240B5-D743-4E8D-B55D-FCAD03598DF0}">
      <dsp:nvSpPr>
        <dsp:cNvPr id="0" name=""/>
        <dsp:cNvSpPr/>
      </dsp:nvSpPr>
      <dsp:spPr>
        <a:xfrm>
          <a:off x="2461561" y="6166"/>
          <a:ext cx="1172876" cy="11728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Where is it situated?</a:t>
          </a:r>
        </a:p>
      </dsp:txBody>
      <dsp:txXfrm>
        <a:off x="2633325" y="177930"/>
        <a:ext cx="829348" cy="829348"/>
      </dsp:txXfrm>
    </dsp:sp>
    <dsp:sp modelId="{2A4E0571-A224-41BE-B70A-D38D0CA0EC33}">
      <dsp:nvSpPr>
        <dsp:cNvPr id="0" name=""/>
        <dsp:cNvSpPr/>
      </dsp:nvSpPr>
      <dsp:spPr>
        <a:xfrm>
          <a:off x="3708307" y="1871485"/>
          <a:ext cx="130902" cy="32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708307" y="1935691"/>
        <a:ext cx="91631" cy="192616"/>
      </dsp:txXfrm>
    </dsp:sp>
    <dsp:sp modelId="{3248D6C1-FC67-4D3F-8831-88BE0A2EE460}">
      <dsp:nvSpPr>
        <dsp:cNvPr id="0" name=""/>
        <dsp:cNvSpPr/>
      </dsp:nvSpPr>
      <dsp:spPr>
        <a:xfrm>
          <a:off x="3900956" y="1445561"/>
          <a:ext cx="1172876" cy="11728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Who was the designer?</a:t>
          </a:r>
        </a:p>
      </dsp:txBody>
      <dsp:txXfrm>
        <a:off x="4072720" y="1617325"/>
        <a:ext cx="829348" cy="829348"/>
      </dsp:txXfrm>
    </dsp:sp>
    <dsp:sp modelId="{FEAC1534-7EF7-4FDB-B0B4-73DE134A1374}">
      <dsp:nvSpPr>
        <dsp:cNvPr id="0" name=""/>
        <dsp:cNvSpPr/>
      </dsp:nvSpPr>
      <dsp:spPr>
        <a:xfrm rot="5400000">
          <a:off x="2964707" y="2562571"/>
          <a:ext cx="166585" cy="32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989695" y="2601790"/>
        <a:ext cx="116610" cy="192616"/>
      </dsp:txXfrm>
    </dsp:sp>
    <dsp:sp modelId="{7C14B864-7B8A-4778-ACDC-2B06CD66F92A}">
      <dsp:nvSpPr>
        <dsp:cNvPr id="0" name=""/>
        <dsp:cNvSpPr/>
      </dsp:nvSpPr>
      <dsp:spPr>
        <a:xfrm>
          <a:off x="2461561" y="2884956"/>
          <a:ext cx="1172876" cy="11728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When did its construction begin?</a:t>
          </a:r>
        </a:p>
      </dsp:txBody>
      <dsp:txXfrm>
        <a:off x="2633325" y="3056720"/>
        <a:ext cx="829348" cy="829348"/>
      </dsp:txXfrm>
    </dsp:sp>
    <dsp:sp modelId="{D67CBB4C-08A0-4C1D-A125-4331C1334BC9}">
      <dsp:nvSpPr>
        <dsp:cNvPr id="0" name=""/>
        <dsp:cNvSpPr/>
      </dsp:nvSpPr>
      <dsp:spPr>
        <a:xfrm rot="10800000">
          <a:off x="2256790" y="1871485"/>
          <a:ext cx="130902" cy="321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2296061" y="1935691"/>
        <a:ext cx="91631" cy="192616"/>
      </dsp:txXfrm>
    </dsp:sp>
    <dsp:sp modelId="{EACCE0BA-8EF7-4DB9-AFA8-9E81966C1153}">
      <dsp:nvSpPr>
        <dsp:cNvPr id="0" name=""/>
        <dsp:cNvSpPr/>
      </dsp:nvSpPr>
      <dsp:spPr>
        <a:xfrm>
          <a:off x="1022166" y="1445561"/>
          <a:ext cx="1172876" cy="11728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When did its construction finish?</a:t>
          </a:r>
        </a:p>
      </dsp:txBody>
      <dsp:txXfrm>
        <a:off x="1193930" y="1617325"/>
        <a:ext cx="829348" cy="829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D7293-ADE8-4BA7-A849-7BF48EDF20F3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87B0D-6690-47F9-B225-D059B7919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0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9CCD6-4813-4BF3-96A7-694A1E38370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209800"/>
            <a:ext cx="3886199" cy="38861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76499" y="909935"/>
            <a:ext cx="48768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/>
              <a:t>Wel</a:t>
            </a:r>
            <a:r>
              <a:rPr lang="en-US" sz="5400" b="1" dirty="0"/>
              <a:t>-come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519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431" y="762000"/>
            <a:ext cx="6588369" cy="4267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6431" y="5410200"/>
            <a:ext cx="6664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Under construction</a:t>
            </a:r>
          </a:p>
        </p:txBody>
      </p:sp>
    </p:spTree>
    <p:extLst>
      <p:ext uri="{BB962C8B-B14F-4D97-AF65-F5344CB8AC3E}">
        <p14:creationId xmlns:p14="http://schemas.microsoft.com/office/powerpoint/2010/main" val="245858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263" y="762000"/>
            <a:ext cx="6767933" cy="4495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1263" y="5715000"/>
            <a:ext cx="6825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The parliament building at night</a:t>
            </a:r>
          </a:p>
        </p:txBody>
      </p:sp>
    </p:spTree>
    <p:extLst>
      <p:ext uri="{BB962C8B-B14F-4D97-AF65-F5344CB8AC3E}">
        <p14:creationId xmlns:p14="http://schemas.microsoft.com/office/powerpoint/2010/main" val="281830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650793"/>
            <a:ext cx="6584158" cy="44615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5410200"/>
            <a:ext cx="6584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Lake</a:t>
            </a:r>
            <a:r>
              <a:rPr lang="en-US" sz="3600" dirty="0"/>
              <a:t> beside the </a:t>
            </a:r>
            <a:r>
              <a:rPr lang="en-US" sz="3600" dirty="0" err="1"/>
              <a:t>Sangsad</a:t>
            </a:r>
            <a:r>
              <a:rPr lang="en-US" sz="3600" dirty="0"/>
              <a:t> </a:t>
            </a:r>
            <a:r>
              <a:rPr lang="en-US" sz="3600" dirty="0" err="1"/>
              <a:t>Bhaban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49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371600"/>
            <a:ext cx="5816446" cy="4072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5772666"/>
            <a:ext cx="58164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/>
              <a:t>Inside the </a:t>
            </a:r>
            <a:r>
              <a:rPr lang="en-US" sz="3200" b="1" i="1" dirty="0" err="1"/>
              <a:t>Sangsad</a:t>
            </a:r>
            <a:r>
              <a:rPr lang="en-US" sz="3200" b="1" i="1" dirty="0"/>
              <a:t> </a:t>
            </a:r>
            <a:r>
              <a:rPr lang="en-US" sz="3200" b="1" i="1" dirty="0" err="1"/>
              <a:t>Bhaban</a:t>
            </a:r>
            <a:r>
              <a:rPr lang="en-US" sz="3200" b="1" i="1" dirty="0"/>
              <a:t> when </a:t>
            </a:r>
            <a:r>
              <a:rPr lang="en-US" sz="3200" b="1" i="1" dirty="0" err="1"/>
              <a:t>Sangsad</a:t>
            </a:r>
            <a:r>
              <a:rPr lang="en-US" sz="3200" b="1" i="1" dirty="0"/>
              <a:t> is running</a:t>
            </a:r>
          </a:p>
        </p:txBody>
      </p:sp>
    </p:spTree>
    <p:extLst>
      <p:ext uri="{BB962C8B-B14F-4D97-AF65-F5344CB8AC3E}">
        <p14:creationId xmlns:p14="http://schemas.microsoft.com/office/powerpoint/2010/main" val="367006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0574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Write at least five monuments name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3579" y="139568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Group work</a:t>
            </a:r>
          </a:p>
        </p:txBody>
      </p:sp>
    </p:spTree>
    <p:extLst>
      <p:ext uri="{BB962C8B-B14F-4D97-AF65-F5344CB8AC3E}">
        <p14:creationId xmlns:p14="http://schemas.microsoft.com/office/powerpoint/2010/main" val="343395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286000"/>
            <a:ext cx="6477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dirty="0">
                <a:solidFill>
                  <a:schemeClr val="accent6">
                    <a:lumMod val="75000"/>
                  </a:schemeClr>
                </a:solidFill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07185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3756816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432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6536" y="2985356"/>
            <a:ext cx="640532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solidFill>
                  <a:srgbClr val="FF0000"/>
                </a:solidFill>
              </a:rPr>
              <a:t>Homework:</a:t>
            </a:r>
          </a:p>
          <a:p>
            <a:r>
              <a:rPr lang="en-US" sz="4400" dirty="0"/>
              <a:t>Write minimum 10 lines about The </a:t>
            </a:r>
            <a:r>
              <a:rPr lang="en-US" sz="4400" dirty="0" err="1"/>
              <a:t>Jatiyo</a:t>
            </a:r>
            <a:r>
              <a:rPr lang="en-US" sz="4400" dirty="0"/>
              <a:t> </a:t>
            </a:r>
            <a:r>
              <a:rPr lang="en-US" sz="4400" dirty="0" err="1"/>
              <a:t>Sangsad</a:t>
            </a:r>
            <a:r>
              <a:rPr lang="en-US" sz="4400" dirty="0"/>
              <a:t> </a:t>
            </a:r>
            <a:r>
              <a:rPr lang="en-US" sz="60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078224" y="1524000"/>
            <a:ext cx="9875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4048496" y="6096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42371" y="1727623"/>
            <a:ext cx="4572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6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2438400" y="4419600"/>
            <a:ext cx="4648201" cy="128596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72127" y="4505236"/>
            <a:ext cx="4648201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Thanks</a:t>
            </a:r>
            <a:r>
              <a:rPr lang="en-US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684" y="533400"/>
            <a:ext cx="5359917" cy="334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03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1">
            <a:extLst>
              <a:ext uri="{FF2B5EF4-FFF2-40B4-BE49-F238E27FC236}">
                <a16:creationId xmlns:a16="http://schemas.microsoft.com/office/drawing/2014/main" id="{E40E2B06-6B12-4933-B2C5-C3361B9096D4}"/>
              </a:ext>
            </a:extLst>
          </p:cNvPr>
          <p:cNvSpPr txBox="1">
            <a:spLocks/>
          </p:cNvSpPr>
          <p:nvPr/>
        </p:nvSpPr>
        <p:spPr>
          <a:xfrm>
            <a:off x="-5562600" y="3048000"/>
            <a:ext cx="3886200" cy="2590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2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47F9EBB6-CAAD-42DA-A946-FCC4D1E54097}"/>
              </a:ext>
            </a:extLst>
          </p:cNvPr>
          <p:cNvSpPr txBox="1">
            <a:spLocks/>
          </p:cNvSpPr>
          <p:nvPr/>
        </p:nvSpPr>
        <p:spPr>
          <a:xfrm>
            <a:off x="10287000" y="3352800"/>
            <a:ext cx="3581400" cy="2819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7E11C-A99D-44E4-90AA-4F0ACD8765EA}"/>
              </a:ext>
            </a:extLst>
          </p:cNvPr>
          <p:cNvSpPr txBox="1"/>
          <p:nvPr/>
        </p:nvSpPr>
        <p:spPr>
          <a:xfrm>
            <a:off x="2133600" y="95071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IDENTITY</a:t>
            </a:r>
            <a:endParaRPr lang="en-GB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08044E-9846-4987-9793-FC29BD7B470F}"/>
              </a:ext>
            </a:extLst>
          </p:cNvPr>
          <p:cNvSpPr txBox="1"/>
          <p:nvPr/>
        </p:nvSpPr>
        <p:spPr>
          <a:xfrm>
            <a:off x="348175" y="12954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Arial Narrow" pitchFamily="34" charset="0"/>
              </a:rPr>
              <a:t>Mohammad  Abdul Malek</a:t>
            </a:r>
          </a:p>
          <a:p>
            <a:r>
              <a:rPr lang="en-US" sz="3600" dirty="0">
                <a:solidFill>
                  <a:srgbClr val="0070C0"/>
                </a:solidFill>
                <a:latin typeface="Arial Narrow" pitchFamily="34" charset="0"/>
              </a:rPr>
              <a:t>Assistant Teacher (Computer)</a:t>
            </a:r>
          </a:p>
          <a:p>
            <a:r>
              <a:rPr lang="en-US" sz="3600" dirty="0" err="1">
                <a:solidFill>
                  <a:srgbClr val="00B050"/>
                </a:solidFill>
                <a:latin typeface="Arial Narrow" pitchFamily="34" charset="0"/>
              </a:rPr>
              <a:t>Kazi</a:t>
            </a:r>
            <a:r>
              <a:rPr lang="en-US" sz="3600" dirty="0">
                <a:solidFill>
                  <a:srgbClr val="00B050"/>
                </a:solidFill>
                <a:latin typeface="Arial Narrow" pitchFamily="34" charset="0"/>
              </a:rPr>
              <a:t> Abdul Majed Academy</a:t>
            </a:r>
          </a:p>
          <a:p>
            <a:r>
              <a:rPr lang="en-US" sz="3600" dirty="0" err="1">
                <a:solidFill>
                  <a:srgbClr val="00B050"/>
                </a:solidFill>
                <a:latin typeface="Arial Narrow" pitchFamily="34" charset="0"/>
              </a:rPr>
              <a:t>Pangsha</a:t>
            </a:r>
            <a:r>
              <a:rPr lang="en-US" sz="3600" dirty="0">
                <a:solidFill>
                  <a:srgbClr val="00B050"/>
                </a:solidFill>
                <a:latin typeface="Arial Narrow" pitchFamily="34" charset="0"/>
              </a:rPr>
              <a:t>, Rajbari. Mob- 01717-002151</a:t>
            </a:r>
          </a:p>
          <a:p>
            <a:r>
              <a:rPr lang="en-US" sz="3600" dirty="0">
                <a:solidFill>
                  <a:srgbClr val="00B050"/>
                </a:solidFill>
                <a:latin typeface="Arial Narrow" pitchFamily="34" charset="0"/>
              </a:rPr>
              <a:t>E-mail: abdulmalek1972p@gmail.com</a:t>
            </a:r>
          </a:p>
          <a:p>
            <a:r>
              <a:rPr lang="en-US" sz="3600" dirty="0">
                <a:solidFill>
                  <a:srgbClr val="002060"/>
                </a:solidFill>
                <a:latin typeface="Arial Narrow" pitchFamily="34" charset="0"/>
              </a:rPr>
              <a:t>Website. www.teachersnews24.com</a:t>
            </a:r>
            <a:endParaRPr lang="en-GB" sz="36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D7A845-3892-46F1-BF27-24C8A492E3F8}"/>
              </a:ext>
            </a:extLst>
          </p:cNvPr>
          <p:cNvSpPr txBox="1"/>
          <p:nvPr/>
        </p:nvSpPr>
        <p:spPr>
          <a:xfrm>
            <a:off x="6134100" y="5154751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Arial Narrow" pitchFamily="34" charset="0"/>
              </a:rPr>
              <a:t>Class: xi</a:t>
            </a:r>
          </a:p>
          <a:p>
            <a:r>
              <a:rPr lang="en-US" sz="3600" dirty="0">
                <a:solidFill>
                  <a:srgbClr val="00B050"/>
                </a:solidFill>
                <a:latin typeface="Arial Narrow" pitchFamily="34" charset="0"/>
              </a:rPr>
              <a:t>Subject: English</a:t>
            </a:r>
            <a:endParaRPr lang="en-GB" sz="3600" dirty="0">
              <a:solidFill>
                <a:srgbClr val="00B050"/>
              </a:solidFill>
              <a:latin typeface="Arial Narrow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FA7ED8-8E0E-4266-B203-C781DC199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60920" y="502920"/>
            <a:ext cx="1584960" cy="15849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3105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835845"/>
            <a:ext cx="3258964" cy="24442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752475"/>
            <a:ext cx="2857500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14400"/>
            <a:ext cx="2854525" cy="20614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3200400"/>
            <a:ext cx="300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Oporajeo</a:t>
            </a:r>
            <a:r>
              <a:rPr lang="en-US" dirty="0"/>
              <a:t> Bangla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3200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National Memorial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2800" y="6553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Central </a:t>
            </a:r>
            <a:r>
              <a:rPr lang="en-US" dirty="0" err="1"/>
              <a:t>Shahid</a:t>
            </a:r>
            <a:r>
              <a:rPr lang="en-US" dirty="0"/>
              <a:t> </a:t>
            </a:r>
            <a:r>
              <a:rPr lang="en-US" dirty="0" err="1"/>
              <a:t>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34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50" y="1524000"/>
            <a:ext cx="4775200" cy="358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533400"/>
            <a:ext cx="565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Jatiyo</a:t>
            </a:r>
            <a:r>
              <a:rPr lang="en-US" sz="3200" dirty="0"/>
              <a:t> </a:t>
            </a:r>
            <a:r>
              <a:rPr lang="en-US" sz="3200" dirty="0" err="1"/>
              <a:t>Sangshad</a:t>
            </a:r>
            <a:r>
              <a:rPr lang="en-US" sz="3200" dirty="0"/>
              <a:t> </a:t>
            </a:r>
            <a:r>
              <a:rPr lang="en-US" sz="3200" dirty="0" err="1"/>
              <a:t>Bhaban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544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74780"/>
            <a:ext cx="7290542" cy="547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30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0668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solidFill>
                  <a:schemeClr val="accent2"/>
                </a:solidFill>
              </a:rPr>
              <a:t>Learning Outcomes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209800"/>
            <a:ext cx="716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By the end of the lesson, the students will be able to…</a:t>
            </a: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Learn some new synonym.  </a:t>
            </a:r>
          </a:p>
          <a:p>
            <a:pPr marL="342900" indent="-342900">
              <a:buFontTx/>
              <a:buAutoNum type="arabicPeriod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Speak about what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Jatiyo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Sangshad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Bhaban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is.</a:t>
            </a: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Tell about its background.</a:t>
            </a:r>
          </a:p>
          <a:p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88800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19600" y="1821359"/>
            <a:ext cx="2698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 Center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40382" y="2523506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2800" dirty="0"/>
              <a:t>Designer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98720" y="3416488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Senate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51268" y="4364535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Place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98720" y="5167561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Multipart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8793" y="762000"/>
            <a:ext cx="22860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i="1" dirty="0"/>
              <a:t>Synonym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1762273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Capital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2514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Architect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3352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Parliament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4343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Location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3845" y="5141478"/>
            <a:ext cx="1676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Complex</a:t>
            </a:r>
          </a:p>
        </p:txBody>
      </p:sp>
    </p:spTree>
    <p:extLst>
      <p:ext uri="{BB962C8B-B14F-4D97-AF65-F5344CB8AC3E}">
        <p14:creationId xmlns:p14="http://schemas.microsoft.com/office/powerpoint/2010/main" val="394318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698266"/>
              </p:ext>
            </p:extLst>
          </p:nvPr>
        </p:nvGraphicFramePr>
        <p:xfrm>
          <a:off x="533400" y="414254"/>
          <a:ext cx="8534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475" y="2459267"/>
            <a:ext cx="1689525" cy="135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81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990599"/>
            <a:ext cx="3040641" cy="30794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84698" y="4070099"/>
            <a:ext cx="4120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Symbol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 of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The </a:t>
            </a:r>
            <a:r>
              <a:rPr lang="en-US" sz="2400" b="1" dirty="0" err="1">
                <a:solidFill>
                  <a:srgbClr val="FF0000"/>
                </a:solidFill>
              </a:rPr>
              <a:t>Jatiyo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Sangsod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Bhaban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97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210</Words>
  <Application>Microsoft Office PowerPoint</Application>
  <PresentationFormat>On-screen Show (4:3)</PresentationFormat>
  <Paragraphs>61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</vt:lpstr>
      <vt:lpstr>Times New Roman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DOEL</cp:lastModifiedBy>
  <cp:revision>76</cp:revision>
  <dcterms:created xsi:type="dcterms:W3CDTF">2006-08-16T00:00:00Z</dcterms:created>
  <dcterms:modified xsi:type="dcterms:W3CDTF">2020-06-12T05:35:25Z</dcterms:modified>
</cp:coreProperties>
</file>