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0" r:id="rId2"/>
    <p:sldId id="339" r:id="rId3"/>
    <p:sldId id="290" r:id="rId4"/>
    <p:sldId id="266" r:id="rId5"/>
    <p:sldId id="327" r:id="rId6"/>
    <p:sldId id="334" r:id="rId7"/>
    <p:sldId id="283" r:id="rId8"/>
    <p:sldId id="332" r:id="rId9"/>
    <p:sldId id="282" r:id="rId10"/>
    <p:sldId id="322" r:id="rId11"/>
    <p:sldId id="323" r:id="rId12"/>
    <p:sldId id="285" r:id="rId13"/>
    <p:sldId id="276" r:id="rId14"/>
    <p:sldId id="278" r:id="rId15"/>
    <p:sldId id="286" r:id="rId16"/>
    <p:sldId id="279" r:id="rId17"/>
    <p:sldId id="337" r:id="rId18"/>
    <p:sldId id="304" r:id="rId19"/>
    <p:sldId id="305" r:id="rId20"/>
    <p:sldId id="288" r:id="rId21"/>
    <p:sldId id="280" r:id="rId22"/>
    <p:sldId id="287" r:id="rId23"/>
    <p:sldId id="335" r:id="rId24"/>
    <p:sldId id="317" r:id="rId25"/>
    <p:sldId id="319" r:id="rId26"/>
    <p:sldId id="273" r:id="rId27"/>
    <p:sldId id="34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7982C"/>
    <a:srgbClr val="FFFFFF"/>
    <a:srgbClr val="FF99FF"/>
    <a:srgbClr val="FF66FF"/>
    <a:srgbClr val="B0586D"/>
    <a:srgbClr val="DA4026"/>
    <a:srgbClr val="4D921E"/>
    <a:srgbClr val="C89800"/>
    <a:srgbClr val="637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94671" autoAdjust="0"/>
  </p:normalViewPr>
  <p:slideViewPr>
    <p:cSldViewPr>
      <p:cViewPr varScale="1">
        <p:scale>
          <a:sx n="70" d="100"/>
          <a:sy n="70" d="100"/>
        </p:scale>
        <p:origin x="12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7DAFF-A080-458F-B84B-9A2C65020DF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B9309-EB6E-4C6D-A90E-DA14ACF7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8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9309-EB6E-4C6D-A90E-DA14ACF746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7822" y="4973015"/>
            <a:ext cx="9271822" cy="1049520"/>
            <a:chOff x="-170429" y="5487687"/>
            <a:chExt cx="12362429" cy="1399360"/>
          </a:xfrm>
        </p:grpSpPr>
        <p:pic>
          <p:nvPicPr>
            <p:cNvPr id="10" name="Picture 9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0429" y="5562334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25225" y="5552417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94821" y="5487687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7686" y="5540131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74855" y="5610225"/>
              <a:ext cx="82404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29941" y="5534026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13811" y="5576888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84908" y="5639272"/>
              <a:ext cx="82404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5360" y="5598083"/>
              <a:ext cx="82404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5844" y="5639271"/>
              <a:ext cx="82404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14926" y="5615997"/>
              <a:ext cx="82404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9987" y="5583063"/>
              <a:ext cx="82404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2970" y="5639271"/>
              <a:ext cx="82404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40321" y="5583063"/>
              <a:ext cx="82404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03708" y="5583063"/>
              <a:ext cx="82404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NNNROOS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80118" y="5525988"/>
              <a:ext cx="883490" cy="133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598868" y="1494755"/>
            <a:ext cx="7895051" cy="2631819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lvl="0" algn="ctr"/>
            <a:r>
              <a:rPr lang="en-US" sz="149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3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15" name="TextBox 14"/>
          <p:cNvSpPr txBox="1"/>
          <p:nvPr/>
        </p:nvSpPr>
        <p:spPr>
          <a:xfrm>
            <a:off x="3486952" y="228600"/>
            <a:ext cx="1205345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655114"/>
            <a:ext cx="2133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ভূপৃষ্ঠ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5833" y="1798348"/>
            <a:ext cx="30480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উপরের অংশ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5" y="990601"/>
            <a:ext cx="2647020" cy="18288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 flipV="1">
            <a:off x="5319990" y="2062089"/>
            <a:ext cx="575843" cy="2864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9239" y="3428998"/>
            <a:ext cx="2133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75" y="2933700"/>
            <a:ext cx="2628900" cy="172015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60576" y="3255167"/>
            <a:ext cx="3048000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উপরে যতদূর পর্যন্ত বাতাস রয়েছে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943" y="5257800"/>
            <a:ext cx="2133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মহাকাশযান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4" y="4753263"/>
            <a:ext cx="2647021" cy="17237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45791" y="5076522"/>
            <a:ext cx="3048000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মহাকাশে যাতায়াতের বাহন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15" name="TextBox 14"/>
          <p:cNvSpPr txBox="1"/>
          <p:nvPr/>
        </p:nvSpPr>
        <p:spPr>
          <a:xfrm>
            <a:off x="3491759" y="291489"/>
            <a:ext cx="1458966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দার্থ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943" y="1746519"/>
            <a:ext cx="2133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চাঁদোয়া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0576" y="1437843"/>
            <a:ext cx="3048000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শামিয়ানা, কাপড়ের ছাউনি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239" y="3428998"/>
            <a:ext cx="2133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রকেট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45790" y="3182776"/>
            <a:ext cx="3062785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গ্রহে-উপগ্রহে যেতে পারে এমন মহাকাশযান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943" y="5257800"/>
            <a:ext cx="2133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ফুঁড়ে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17358" y="5271003"/>
            <a:ext cx="30480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 করে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62" y="2947629"/>
            <a:ext cx="2598899" cy="1612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24" y="4755094"/>
            <a:ext cx="2581437" cy="1710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62" y="1126497"/>
            <a:ext cx="2598899" cy="168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2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1" y="304801"/>
            <a:ext cx="8199738" cy="4191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2312" y="4760708"/>
            <a:ext cx="8543925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 জায়গায় মাথার উপরে দিনরাত আমরা আকাশ দেখতে পাই। এক সময় মানুষ আকাশকে  পৃথিবীর উপর একটি বিশাল ঢাকনা মনে করত। আসলে আ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 হচ্ছে বায়ুর বিপুল স্তর। কখনো সাদা বা কালো মেঘে ঢেকে যায় আকাশ।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291403"/>
            <a:ext cx="4406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আকাশ গল্পের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8" name="TextBox 7"/>
          <p:cNvSpPr txBox="1"/>
          <p:nvPr/>
        </p:nvSpPr>
        <p:spPr>
          <a:xfrm>
            <a:off x="756533" y="5142602"/>
            <a:ext cx="7696201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বায়ুমন্ডলে বিভিন্ন গ্যাসের অণু ছড়িয়ে আছে। এতে রয়েছে নাইট্রোজেন, অক্সিজেন, কার্বন ডাই অক্সাইড এমনি গোটা কুড়ি বর্ণহীন গ্যাসের মিশেল। আর আছে পানির বাষ্প ও ধুলোর কণা।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54" y="562419"/>
            <a:ext cx="6858158" cy="4349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2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8" name="TextBox 7"/>
          <p:cNvSpPr txBox="1"/>
          <p:nvPr/>
        </p:nvSpPr>
        <p:spPr>
          <a:xfrm>
            <a:off x="1203846" y="5029200"/>
            <a:ext cx="67818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মেঘে কণার গায়ে বা</a:t>
            </a:r>
            <a:r>
              <a:rPr lang="bn-IN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ষ্প</a:t>
            </a:r>
            <a:r>
              <a:rPr lang="bn-BD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জমার ফলে ভারি হয়ে বড় পানির কণা তৈরি হয়। তখন সূর্যের আলো তার ভেতর দিয়ে আসতে পারে না, আর তাই সে মেঘের রঙ হয় কালো।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46" y="465161"/>
            <a:ext cx="6781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04800"/>
            <a:ext cx="8305800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76" y="5641075"/>
            <a:ext cx="8214247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দিনের বেলা সোনার থালার মতো সূর্য তার কিরণ ছড়ায় চারপাশে।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1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4" y="457200"/>
            <a:ext cx="7695064" cy="478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88074" y="5410200"/>
            <a:ext cx="7695064" cy="95410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ভোরে বা সন্ধায় আকাশের কোনো কোনো অংশে নামে রঙের বন্যা।</a:t>
            </a: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লাল আলোতে ভেসে যায় সারা আকাশ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7" y="2952692"/>
            <a:ext cx="2181404" cy="1695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45" y="2952694"/>
            <a:ext cx="2057601" cy="1669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2952693"/>
            <a:ext cx="2073157" cy="16955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44" y="2962930"/>
            <a:ext cx="1995273" cy="16698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9103" y="5331725"/>
            <a:ext cx="7565532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 উল্লেখিত আকাশগুলো থেকে যে কোনো একটি আকাশ সম্পর্কে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জোড়ায় আলোচনা করে 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বাক্য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 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836" y="4694381"/>
            <a:ext cx="2104686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রাতের আকাশ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891440"/>
            <a:ext cx="2845540" cy="1435759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4739722" y="2327199"/>
            <a:ext cx="0" cy="263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504739" y="2590800"/>
            <a:ext cx="65018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15624" y="2590800"/>
            <a:ext cx="0" cy="3194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976446" y="2606875"/>
            <a:ext cx="0" cy="3034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98015" y="2613175"/>
            <a:ext cx="0" cy="3194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98426" y="2613175"/>
            <a:ext cx="0" cy="3194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31521" y="4694380"/>
            <a:ext cx="2337357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জ্যোৎস্নার আকাশ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5822" y="4674500"/>
            <a:ext cx="1805095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 আকাশ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50918" y="4674499"/>
            <a:ext cx="215782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শরতের আকাশ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0295" y="181370"/>
            <a:ext cx="2362200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40903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8" grpId="0" animBg="1"/>
      <p:bldP spid="39" grpId="0" animBg="1"/>
      <p:bldP spid="4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8" name="Rectangle 7"/>
          <p:cNvSpPr/>
          <p:nvPr/>
        </p:nvSpPr>
        <p:spPr>
          <a:xfrm>
            <a:off x="370764" y="5410200"/>
            <a:ext cx="8153400" cy="5847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 বেলা সূর্যের আলো ভূপৃষ্ঠে আসে লম্বভাবে হাওয়ার স্তর ফুঁড়ে।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9351" y="528851"/>
            <a:ext cx="7105297" cy="472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4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76534"/>
            <a:ext cx="7543800" cy="4343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0100" y="5169145"/>
            <a:ext cx="7543800" cy="107721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 বা সন্ধায় এই আলো ভূপৃষ্ঠে আসে তেরছাভাবে হাওয়ার স্তর পেরিয়ে।</a:t>
            </a:r>
          </a:p>
        </p:txBody>
      </p:sp>
    </p:spTree>
    <p:extLst>
      <p:ext uri="{BB962C8B-B14F-4D97-AF65-F5344CB8AC3E}">
        <p14:creationId xmlns:p14="http://schemas.microsoft.com/office/powerpoint/2010/main" val="6492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DAF3737-B13A-4D29-9C74-A1ACD1A4726A}"/>
              </a:ext>
            </a:extLst>
          </p:cNvPr>
          <p:cNvSpPr txBox="1"/>
          <p:nvPr/>
        </p:nvSpPr>
        <p:spPr>
          <a:xfrm>
            <a:off x="2604052" y="1018608"/>
            <a:ext cx="38186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8BDE568-F470-4BDD-A7F0-87379DF26131}"/>
              </a:ext>
            </a:extLst>
          </p:cNvPr>
          <p:cNvSpPr txBox="1"/>
          <p:nvPr/>
        </p:nvSpPr>
        <p:spPr>
          <a:xfrm>
            <a:off x="148093" y="2374459"/>
            <a:ext cx="38186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তারানা-ই-আনজুম </a:t>
            </a:r>
            <a:endParaRPr lang="bn-BD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নিরালা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নিরালা আবাসিক এলাকা ,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5CF488B4-6CB2-404B-AA28-6E0B144BBDD0}"/>
              </a:ext>
            </a:extLst>
          </p:cNvPr>
          <p:cNvSpPr txBox="1"/>
          <p:nvPr/>
        </p:nvSpPr>
        <p:spPr>
          <a:xfrm>
            <a:off x="4881746" y="2457914"/>
            <a:ext cx="412382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r>
              <a:rPr lang="bn-IN" sz="27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শ্রেণিঃ- </a:t>
            </a:r>
            <a:r>
              <a:rPr lang="bn-IN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6ষ্ঠ </a:t>
            </a:r>
            <a:endParaRPr lang="bn-BD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বিষয়ঃ-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7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তারিখঃ১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/০5/২০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</a:p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সময়ঃ-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06419" y="2457915"/>
            <a:ext cx="0" cy="25711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55526" y="2904565"/>
            <a:ext cx="0" cy="17924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75108" y="2904565"/>
            <a:ext cx="5752" cy="17924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83274"/>
            <a:ext cx="7886700" cy="4274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38200" y="4876800"/>
            <a:ext cx="767715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আগের দিনে বিজ্ঞানীরা শূন্যে বেলুন পাঠিয়ে আকাশ নিয়ে পরীক্ষা নিরীক্ষা করতেন। 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13" name="TextBox 12"/>
          <p:cNvSpPr txBox="1"/>
          <p:nvPr/>
        </p:nvSpPr>
        <p:spPr>
          <a:xfrm>
            <a:off x="533400" y="5181599"/>
            <a:ext cx="79248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মানুষ নিজেই মহাকাশযানে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6601"/>
            <a:ext cx="7924800" cy="47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0" y="304800"/>
            <a:ext cx="8182970" cy="4789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61749" y="5354949"/>
            <a:ext cx="8220501" cy="107721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মহাকাশযান থেকে টেলিফোন আর টেলিভিশনের সংকেত পাঠিয়ে যোগাযোগ ব্যবস্থাকে বিশ্বব্যাপী বিস্তৃত করা সম্ভব হয়েছে।</a:t>
            </a:r>
          </a:p>
        </p:txBody>
      </p:sp>
    </p:spTree>
    <p:extLst>
      <p:ext uri="{BB962C8B-B14F-4D97-AF65-F5344CB8AC3E}">
        <p14:creationId xmlns:p14="http://schemas.microsoft.com/office/powerpoint/2010/main" val="15315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17" name="Rectangle 16"/>
          <p:cNvSpPr/>
          <p:nvPr/>
        </p:nvSpPr>
        <p:spPr>
          <a:xfrm>
            <a:off x="1905000" y="322997"/>
            <a:ext cx="5105399" cy="91557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 smtClean="0">
                <a:ln w="1143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6600" b="1" spc="50" dirty="0" smtClean="0">
                <a:ln w="1143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6600" b="1" spc="50" dirty="0" smtClean="0">
                <a:ln w="1143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600" b="1" spc="50" dirty="0" smtClean="0">
                <a:ln w="1143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cap="none" spc="50" dirty="0">
              <a:ln w="1143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636425"/>
            <a:ext cx="7086600" cy="35851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57300" y="5452870"/>
            <a:ext cx="6629400" cy="107721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 সম্পর্কে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অভিমত প্রকাশ করে দলে আলোচনা করে পাঁচটি বাক্য লেখ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50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23" name="Rounded Rectangle 22"/>
          <p:cNvSpPr/>
          <p:nvPr/>
        </p:nvSpPr>
        <p:spPr>
          <a:xfrm>
            <a:off x="2898199" y="5574222"/>
            <a:ext cx="2754456" cy="5225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1" y="322116"/>
            <a:ext cx="167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4066" y="1467348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লেখক আব্দুল্লাহ আল-মুতী কত খৃষ্টাব্দে জন্মগ্রহণ করেন?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90601" y="2227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১৯২০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0601" y="2760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১৯৩০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3927" y="2760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১৯৩৫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33927" y="2227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১৯২৫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2" y="3522514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কালো চাঁদোয়ার গায়ে জ্বলে কারা?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0602" y="4132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অক্সিজেন, নাইট্রোজেন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90602" y="4665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জলীয় বা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ষ্প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33928" y="4665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সূর্য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33928" y="4132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রুপালি চাঁদ আর তারা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14400" y="266700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/>
          </a:p>
        </p:txBody>
      </p:sp>
      <p:sp>
        <p:nvSpPr>
          <p:cNvPr id="51" name="Rectangle 50"/>
          <p:cNvSpPr/>
          <p:nvPr/>
        </p:nvSpPr>
        <p:spPr>
          <a:xfrm>
            <a:off x="4648200" y="4073605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7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23" name="Rounded Rectangle 22"/>
          <p:cNvSpPr/>
          <p:nvPr/>
        </p:nvSpPr>
        <p:spPr>
          <a:xfrm>
            <a:off x="2898199" y="5574222"/>
            <a:ext cx="2754456" cy="5225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1" y="322116"/>
            <a:ext cx="167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4066" y="1467348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পৃথিবীর কত মাইল উপর দিয়ে অসংখ্য মহাকাশযান ঘুরছে?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90601" y="2227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দেড়শ দুশ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0601" y="2760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আড়াইশ তিনশ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3927" y="2760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তিনশ চারশ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33927" y="2227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দুশ আড়াইশ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2" y="3522514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ঘন বৃষ্টি ও মেঘে ছেয়ে ফেললে আকাশ কোন রঙ ধারণ করে?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0602" y="4132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সবুজ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90602" y="4665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ধূসর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33928" y="4665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লাল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33928" y="4132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কালো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09851" y="213360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/>
          </a:p>
        </p:txBody>
      </p:sp>
      <p:sp>
        <p:nvSpPr>
          <p:cNvPr id="51" name="Rectangle 50"/>
          <p:cNvSpPr/>
          <p:nvPr/>
        </p:nvSpPr>
        <p:spPr>
          <a:xfrm>
            <a:off x="4648200" y="4073605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18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14" name="Rectangle 13"/>
          <p:cNvSpPr/>
          <p:nvPr/>
        </p:nvSpPr>
        <p:spPr>
          <a:xfrm>
            <a:off x="4629150" y="914399"/>
            <a:ext cx="3352800" cy="88444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 smtClean="0">
                <a:ln w="11430"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cap="none" spc="50" dirty="0">
              <a:ln w="11430">
                <a:solidFill>
                  <a:srgbClr val="C00000"/>
                </a:solidFill>
              </a:ln>
              <a:solidFill>
                <a:srgbClr val="00B0F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Quad Arrow Callout 4"/>
          <p:cNvSpPr/>
          <p:nvPr/>
        </p:nvSpPr>
        <p:spPr>
          <a:xfrm>
            <a:off x="238125" y="2232597"/>
            <a:ext cx="8763000" cy="4114800"/>
          </a:xfrm>
          <a:prstGeom prst="quad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BottomRight"/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2533650" y="3464748"/>
            <a:ext cx="4171950" cy="15696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‘দিনের আকাশ ও রাতের আকাশ বৈচিত্রময়’-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কারণ বিশ্লেষণ কর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39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28"/>
            <a:ext cx="9144000" cy="681705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" y="1066800"/>
            <a:ext cx="9067800" cy="338331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bn-IN" sz="19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13" name="TextBox 12"/>
          <p:cNvSpPr txBox="1"/>
          <p:nvPr/>
        </p:nvSpPr>
        <p:spPr>
          <a:xfrm>
            <a:off x="1981200" y="370996"/>
            <a:ext cx="5791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তো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 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5486400"/>
            <a:ext cx="2209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2" y="1017327"/>
            <a:ext cx="8606458" cy="43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7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8" y="1905000"/>
            <a:ext cx="7330480" cy="4440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381000"/>
            <a:ext cx="2057400" cy="6018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আকাশ</a:t>
            </a:r>
            <a:endParaRPr lang="en-US" sz="6000" b="1" cap="none" spc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4077" y="982854"/>
            <a:ext cx="3429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আব্দুল্লাহ আল-মুতী</a:t>
            </a:r>
            <a:endParaRPr lang="en-US" sz="4000" b="1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22" name="TextBox 21"/>
          <p:cNvSpPr txBox="1"/>
          <p:nvPr/>
        </p:nvSpPr>
        <p:spPr>
          <a:xfrm>
            <a:off x="3505200" y="261293"/>
            <a:ext cx="22860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3136610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1837763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‘আব্দুল্লাহ আল-মুতীর’ সংক্ষিপ্ত পরিচয়  উল্লেখ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8500" y="1206284"/>
            <a:ext cx="4419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47244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মহাকাশের অজানা জগতের রহস্য সম্পর্কে ব্যাখ্যা 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962400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7" grpId="0"/>
      <p:bldP spid="2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9"/>
          <a:stretch/>
        </p:blipFill>
        <p:spPr>
          <a:xfrm>
            <a:off x="3512024" y="2513779"/>
            <a:ext cx="2239206" cy="1789174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3512024" y="221866"/>
            <a:ext cx="2202976" cy="5401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cap="none" spc="0" dirty="0">
              <a:ln w="11430"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90404" r="4056"/>
          <a:stretch/>
        </p:blipFill>
        <p:spPr>
          <a:xfrm>
            <a:off x="3713626" y="4250853"/>
            <a:ext cx="1799772" cy="41365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ounded Rectangle 24"/>
          <p:cNvSpPr/>
          <p:nvPr/>
        </p:nvSpPr>
        <p:spPr>
          <a:xfrm>
            <a:off x="3505200" y="864147"/>
            <a:ext cx="2286000" cy="1549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30450" y="762000"/>
            <a:ext cx="713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0400" y="1060157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১৯৩০খৃষ্টাব্দে, সিরাজগঞ্জ জেলার ফুলবাড়িতে।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54486" y="1887805"/>
            <a:ext cx="2286000" cy="1794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55930" y="1785658"/>
            <a:ext cx="13612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bn-BD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4486" y="2112689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বিজ্ঞানের অনেক জটিল</a:t>
            </a:r>
            <a:r>
              <a:rPr lang="bn-IN" sz="2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রহস্যময় অজানা </a:t>
            </a:r>
            <a:endParaRPr lang="bn-IN" sz="24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দিককে আকর্ষণীয়</a:t>
            </a:r>
            <a:endParaRPr lang="bn-IN" sz="24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bn-BD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তুলে </a:t>
            </a:r>
            <a:r>
              <a:rPr lang="bn-BD" sz="2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ধরেছেন।</a:t>
            </a:r>
            <a:endParaRPr lang="en-US" sz="2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55335" y="3848920"/>
            <a:ext cx="2286000" cy="16406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7113" y="3747147"/>
            <a:ext cx="10807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bn-BD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4486" y="410365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বিজ্ঞানবিষয়ক</a:t>
            </a:r>
            <a:r>
              <a:rPr lang="en-US" sz="24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4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35959" y="2012878"/>
            <a:ext cx="2286000" cy="1794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67393" y="1957827"/>
            <a:ext cx="6158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bn-BD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7988" y="2342656"/>
            <a:ext cx="2383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আবিষ্কারের নেশায়, রহস্যের শেষ নেই, জানা অজানার দেশে, সাগরের রহস্যপুরী, আয় বৃষ্টি ঝেঁপে</a:t>
            </a:r>
            <a:r>
              <a:rPr lang="bn-IN" sz="2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ইত্যাদি।</a:t>
            </a:r>
            <a:endParaRPr lang="en-US" sz="2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75383" y="3939193"/>
            <a:ext cx="2286000" cy="16406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74757" y="3837420"/>
            <a:ext cx="1085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bn-BD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740" y="4359441"/>
            <a:ext cx="2416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0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0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উনেসকো</a:t>
            </a:r>
            <a:r>
              <a:rPr lang="en-US" sz="20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0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কলিঙ্গ</a:t>
            </a:r>
            <a:r>
              <a:rPr lang="en-US" sz="20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পুরস্কা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রে ভূষিত হন</a:t>
            </a:r>
            <a:endParaRPr lang="en-US" sz="2000" dirty="0">
              <a:ln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19715" y="4805323"/>
            <a:ext cx="2286000" cy="1549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35043" y="4730875"/>
            <a:ext cx="7569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BD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2024" y="5116216"/>
            <a:ext cx="223920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তিনি ১৯৯৮ সালে</a:t>
            </a:r>
            <a:r>
              <a:rPr lang="en-US" sz="24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>
                <a:ln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ঢাকায় মৃত্যুবরণ করেন।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7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26" grpId="0"/>
      <p:bldP spid="36" grpId="0"/>
      <p:bldP spid="37" grpId="0" animBg="1"/>
      <p:bldP spid="38" grpId="0"/>
      <p:bldP spid="4" grpId="0"/>
      <p:bldP spid="15" grpId="0" animBg="1"/>
      <p:bldP spid="16" grpId="0"/>
      <p:bldP spid="17" grpId="0"/>
      <p:bldP spid="21" grpId="0" animBg="1"/>
      <p:bldP spid="22" grpId="0"/>
      <p:bldP spid="2" grpId="0"/>
      <p:bldP spid="27" grpId="0" animBg="1"/>
      <p:bldP spid="28" grpId="0"/>
      <p:bldP spid="5" grpId="0"/>
      <p:bldP spid="30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14" name="TextBox 13"/>
          <p:cNvSpPr txBox="1"/>
          <p:nvPr/>
        </p:nvSpPr>
        <p:spPr>
          <a:xfrm>
            <a:off x="3515591" y="381000"/>
            <a:ext cx="2112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799" y="5225143"/>
            <a:ext cx="5715001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 ‘আব্দুল্লাহ আল-মুতীর’ জীবনী সম্পর্কে পাঁচটি বাক্য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62" y="1241287"/>
            <a:ext cx="6033474" cy="3983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9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17" name="Rectangle 16"/>
          <p:cNvSpPr/>
          <p:nvPr/>
        </p:nvSpPr>
        <p:spPr>
          <a:xfrm>
            <a:off x="2590800" y="304800"/>
            <a:ext cx="3733800" cy="7108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 smtClean="0">
                <a:ln w="11430">
                  <a:solidFill>
                    <a:srgbClr val="C00000"/>
                  </a:solidFill>
                </a:ln>
                <a:solidFill>
                  <a:srgbClr val="C898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spc="50" dirty="0" smtClean="0">
                <a:ln w="11430">
                  <a:solidFill>
                    <a:srgbClr val="C00000"/>
                  </a:solidFill>
                </a:ln>
                <a:solidFill>
                  <a:srgbClr val="C898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600" b="1" cap="none" spc="50" dirty="0">
              <a:ln w="11430">
                <a:solidFill>
                  <a:srgbClr val="C00000"/>
                </a:solidFill>
              </a:ln>
              <a:solidFill>
                <a:srgbClr val="C898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6436751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753759"/>
              </p:ext>
            </p:extLst>
          </p:nvPr>
        </p:nvGraphicFramePr>
        <p:xfrm>
          <a:off x="609600" y="2438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2438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6142" y="2438400"/>
            <a:ext cx="1059976" cy="646331"/>
          </a:xfrm>
          <a:prstGeom prst="rect">
            <a:avLst/>
          </a:prstGeom>
          <a:solidFill>
            <a:srgbClr val="F7CDEF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</a:t>
            </a:r>
          </a:p>
        </p:txBody>
      </p:sp>
    </p:spTree>
    <p:extLst>
      <p:ext uri="{BB962C8B-B14F-4D97-AF65-F5344CB8AC3E}">
        <p14:creationId xmlns:p14="http://schemas.microsoft.com/office/powerpoint/2010/main" val="17624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557"/>
            <a:ext cx="9144000" cy="1314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366387" y="3366385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30859" y="3366383"/>
            <a:ext cx="6858003" cy="1252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17" name="Rectangle 16"/>
          <p:cNvSpPr/>
          <p:nvPr/>
        </p:nvSpPr>
        <p:spPr>
          <a:xfrm>
            <a:off x="2819400" y="295703"/>
            <a:ext cx="3200400" cy="7617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 smtClean="0">
                <a:ln w="11430">
                  <a:solidFill>
                    <a:srgbClr val="C00000"/>
                  </a:solidFill>
                </a:ln>
                <a:solidFill>
                  <a:srgbClr val="DA402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6600" b="1" spc="50" dirty="0" smtClean="0">
                <a:ln w="11430">
                  <a:solidFill>
                    <a:srgbClr val="C00000"/>
                  </a:solidFill>
                </a:ln>
                <a:solidFill>
                  <a:srgbClr val="DA402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cap="none" spc="50" dirty="0">
              <a:ln w="11430">
                <a:solidFill>
                  <a:srgbClr val="C00000"/>
                </a:solidFill>
              </a:ln>
              <a:solidFill>
                <a:srgbClr val="DA402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219200"/>
            <a:ext cx="7505700" cy="5165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0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4224</TotalTime>
  <Words>670</Words>
  <Application>Microsoft Office PowerPoint</Application>
  <PresentationFormat>On-screen Show (4:3)</PresentationFormat>
  <Paragraphs>140</Paragraphs>
  <Slides>27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Rahat</dc:creator>
  <cp:lastModifiedBy>USER</cp:lastModifiedBy>
  <cp:revision>526</cp:revision>
  <dcterms:created xsi:type="dcterms:W3CDTF">2006-08-16T00:00:00Z</dcterms:created>
  <dcterms:modified xsi:type="dcterms:W3CDTF">2020-06-13T05:37:10Z</dcterms:modified>
</cp:coreProperties>
</file>