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notesMasterIdLst>
    <p:notesMasterId r:id="rId19"/>
  </p:notesMasterIdLst>
  <p:sldIdLst>
    <p:sldId id="256" r:id="rId2"/>
    <p:sldId id="271" r:id="rId3"/>
    <p:sldId id="282" r:id="rId4"/>
    <p:sldId id="259" r:id="rId5"/>
    <p:sldId id="258" r:id="rId6"/>
    <p:sldId id="261" r:id="rId7"/>
    <p:sldId id="262" r:id="rId8"/>
    <p:sldId id="263" r:id="rId9"/>
    <p:sldId id="276" r:id="rId10"/>
    <p:sldId id="285" r:id="rId11"/>
    <p:sldId id="265" r:id="rId12"/>
    <p:sldId id="277" r:id="rId13"/>
    <p:sldId id="287" r:id="rId14"/>
    <p:sldId id="284" r:id="rId15"/>
    <p:sldId id="289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60401-905B-4C92-B1FA-382569AD168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F61C6-9FD6-4BAF-96CE-3D90FB60C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06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F61C6-9FD6-4BAF-96CE-3D90FB60CE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15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D0FE-D8DC-4249-A37D-B657EAE33A81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6FD5BB9-D7D6-462A-86B9-EABE87CE8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5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D0FE-D8DC-4249-A37D-B657EAE33A81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FD5BB9-D7D6-462A-86B9-EABE87CE8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4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D0FE-D8DC-4249-A37D-B657EAE33A81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FD5BB9-D7D6-462A-86B9-EABE87CE8EA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342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D0FE-D8DC-4249-A37D-B657EAE33A81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FD5BB9-D7D6-462A-86B9-EABE87CE8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01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D0FE-D8DC-4249-A37D-B657EAE33A81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FD5BB9-D7D6-462A-86B9-EABE87CE8EA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8783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D0FE-D8DC-4249-A37D-B657EAE33A81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FD5BB9-D7D6-462A-86B9-EABE87CE8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8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D0FE-D8DC-4249-A37D-B657EAE33A81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5BB9-D7D6-462A-86B9-EABE87CE8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75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D0FE-D8DC-4249-A37D-B657EAE33A81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5BB9-D7D6-462A-86B9-EABE87CE8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8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D0FE-D8DC-4249-A37D-B657EAE33A81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5BB9-D7D6-462A-86B9-EABE87CE8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6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D0FE-D8DC-4249-A37D-B657EAE33A81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FD5BB9-D7D6-462A-86B9-EABE87CE8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6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D0FE-D8DC-4249-A37D-B657EAE33A81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6FD5BB9-D7D6-462A-86B9-EABE87CE8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3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D0FE-D8DC-4249-A37D-B657EAE33A81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6FD5BB9-D7D6-462A-86B9-EABE87CE8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7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D0FE-D8DC-4249-A37D-B657EAE33A81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5BB9-D7D6-462A-86B9-EABE87CE8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8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D0FE-D8DC-4249-A37D-B657EAE33A81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5BB9-D7D6-462A-86B9-EABE87CE8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D0FE-D8DC-4249-A37D-B657EAE33A81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D5BB9-D7D6-462A-86B9-EABE87CE8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D0FE-D8DC-4249-A37D-B657EAE33A81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FD5BB9-D7D6-462A-86B9-EABE87CE8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8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6D0FE-D8DC-4249-A37D-B657EAE33A81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6FD5BB9-D7D6-462A-86B9-EABE87CE8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3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  <p:sldLayoutId id="2147484001" r:id="rId12"/>
    <p:sldLayoutId id="2147484002" r:id="rId13"/>
    <p:sldLayoutId id="2147484003" r:id="rId14"/>
    <p:sldLayoutId id="2147484004" r:id="rId15"/>
    <p:sldLayoutId id="21474840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accent5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04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793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88712B-1F16-447F-9BE4-23158B162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945" y="658123"/>
            <a:ext cx="7446454" cy="5909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রণ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ফ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র্মের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634D22B-E7E6-4DF8-BC26-347C1B6308A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53551" y="1929987"/>
            <a:ext cx="5486400" cy="2811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ক্ষতার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্ধি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সুষ্ঠ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ৃদ্ধি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বৃদ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766" y="1474084"/>
            <a:ext cx="4759234" cy="51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4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1657F-F23F-478A-A774-FC9F92DF3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SutonnyMJ" pitchFamily="2" charset="0"/>
              </a:rPr>
              <a:t/>
            </a:r>
            <a:br>
              <a:rPr lang="en-US" sz="2000" dirty="0">
                <a:latin typeface="SutonnyMJ" pitchFamily="2" charset="0"/>
              </a:rPr>
            </a:br>
            <a:endParaRPr lang="en-US" sz="2000" dirty="0">
              <a:latin typeface="SutonnyMJ" pitchFamily="2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F106826-257F-47CC-B952-08EED5E65741}"/>
              </a:ext>
            </a:extLst>
          </p:cNvPr>
          <p:cNvSpPr/>
          <p:nvPr/>
        </p:nvSpPr>
        <p:spPr>
          <a:xfrm>
            <a:off x="1824519" y="176067"/>
            <a:ext cx="3943643" cy="217697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tx1"/>
                </a:solidFill>
                <a:latin typeface="SutonnyMJ" pitchFamily="2" charset="0"/>
              </a:rPr>
              <a:t>m¤ú</a:t>
            </a:r>
            <a:r>
              <a:rPr lang="en-US" sz="4400" b="1" dirty="0">
                <a:solidFill>
                  <a:schemeClr val="tx1"/>
                </a:solidFill>
                <a:latin typeface="SutonnyMJ" pitchFamily="2" charset="0"/>
              </a:rPr>
              <a:t>` </a:t>
            </a:r>
            <a:r>
              <a:rPr lang="en-US" sz="4400" b="1" dirty="0" err="1">
                <a:solidFill>
                  <a:schemeClr val="tx1"/>
                </a:solidFill>
                <a:latin typeface="SutonnyMJ" pitchFamily="2" charset="0"/>
              </a:rPr>
              <a:t>me©vwaKiY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E88517-3B43-4D9D-8AC0-F361670E4B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205" y="200465"/>
            <a:ext cx="5064369" cy="2176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F625D6-DC2D-4907-A839-07A5472A4411}"/>
              </a:ext>
            </a:extLst>
          </p:cNvPr>
          <p:cNvSpPr txBox="1"/>
          <p:nvPr/>
        </p:nvSpPr>
        <p:spPr>
          <a:xfrm>
            <a:off x="2039814" y="3189849"/>
            <a:ext cx="9509759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সর্বাধিকরণ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্ধিকরণকে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োল্ডারদের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বৃদ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সর্বাধিকরণ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25C9E4-489B-4C1F-9BC7-87D387C60AB3}"/>
              </a:ext>
            </a:extLst>
          </p:cNvPr>
          <p:cNvSpPr txBox="1"/>
          <p:nvPr/>
        </p:nvSpPr>
        <p:spPr>
          <a:xfrm>
            <a:off x="2039814" y="4960529"/>
            <a:ext cx="9509759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এক্ষেত্রে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শেয়ারহোল্ডাররা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দামে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বিক্রি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ফার্মের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ফার্ম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02226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F27E81F-5BB8-455C-ABF4-9FEC503DF601}"/>
              </a:ext>
            </a:extLst>
          </p:cNvPr>
          <p:cNvSpPr txBox="1"/>
          <p:nvPr/>
        </p:nvSpPr>
        <p:spPr>
          <a:xfrm>
            <a:off x="1831370" y="438501"/>
            <a:ext cx="9858881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উদাহরণঃ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বিনিয়োগ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30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নিন্মে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বিনিয়োগের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হলোঃ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1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সর্বাধিকরণের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কোনটিতে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বিনিয়োগ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40AC3E-5F9A-42DD-A56E-DBF342705C1B}"/>
              </a:ext>
            </a:extLst>
          </p:cNvPr>
          <p:cNvSpPr txBox="1"/>
          <p:nvPr/>
        </p:nvSpPr>
        <p:spPr>
          <a:xfrm>
            <a:off x="1973053" y="4290707"/>
            <a:ext cx="817566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ক।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পূণরায়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বিনিয়োগ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713087"/>
              </p:ext>
            </p:extLst>
          </p:nvPr>
        </p:nvGraphicFramePr>
        <p:xfrm>
          <a:off x="2842901" y="1645119"/>
          <a:ext cx="8128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6459922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8321171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6025788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9172670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999892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বিনিয়</a:t>
                      </a:r>
                      <a:r>
                        <a:rPr lang="as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ো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as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as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as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মোট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</a:t>
                      </a:r>
                      <a:r>
                        <a:rPr lang="en-US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782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পদ্মা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854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মেঘনা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311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3484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C242077-3820-4DD6-B387-81A2C955624D}"/>
              </a:ext>
            </a:extLst>
          </p:cNvPr>
          <p:cNvSpPr txBox="1">
            <a:spLocks/>
          </p:cNvSpPr>
          <p:nvPr/>
        </p:nvSpPr>
        <p:spPr>
          <a:xfrm>
            <a:off x="5224618" y="5459590"/>
            <a:ext cx="1795160" cy="10175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C3B74153-3A55-4DA5-B210-94F70F960A2F}"/>
              </a:ext>
            </a:extLst>
          </p:cNvPr>
          <p:cNvSpPr/>
          <p:nvPr/>
        </p:nvSpPr>
        <p:spPr>
          <a:xfrm>
            <a:off x="2337889" y="841949"/>
            <a:ext cx="3432517" cy="1913206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830805-2788-4399-AC40-9BA4126C00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18252" y="841949"/>
            <a:ext cx="4251094" cy="393859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9F4C92D-3797-418A-BBC7-3935EB7ABF77}"/>
              </a:ext>
            </a:extLst>
          </p:cNvPr>
          <p:cNvSpPr txBox="1">
            <a:spLocks/>
          </p:cNvSpPr>
          <p:nvPr/>
        </p:nvSpPr>
        <p:spPr>
          <a:xfrm>
            <a:off x="1981300" y="4165782"/>
            <a:ext cx="5453575" cy="12938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l"/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78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690E4B6-B06B-4988-BCD6-BBE64CA67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2629" y="645860"/>
            <a:ext cx="8112658" cy="5909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সর্বাধিকরণ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19FB66-1456-412E-9730-79173274202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4396" y="2284695"/>
            <a:ext cx="6414489" cy="4337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অ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বিবেচনা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বিবেচ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্ধি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ঝু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ীর্ঘমেয়াদি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বিনিয়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িদ্ধান্ত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নেওয়া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885" y="1561513"/>
            <a:ext cx="4897604" cy="520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13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CECD3CD-21C9-4822-82F3-9040C7EE17EF}"/>
              </a:ext>
            </a:extLst>
          </p:cNvPr>
          <p:cNvSpPr/>
          <p:nvPr/>
        </p:nvSpPr>
        <p:spPr>
          <a:xfrm>
            <a:off x="1799442" y="4379748"/>
            <a:ext cx="5303723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সর্বাধিকরণ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7946EBB9-3956-42CC-9444-067329403896}"/>
              </a:ext>
            </a:extLst>
          </p:cNvPr>
          <p:cNvSpPr/>
          <p:nvPr/>
        </p:nvSpPr>
        <p:spPr>
          <a:xfrm>
            <a:off x="2743852" y="663848"/>
            <a:ext cx="4032588" cy="1491175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োড়ায়</a:t>
            </a:r>
            <a:r>
              <a:rPr lang="en-US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FB7945-AD83-4591-9380-517698C65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525" y="163689"/>
            <a:ext cx="2233893" cy="19913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6E58EEC-C183-424B-9B2F-5B9BD6719DDC}"/>
              </a:ext>
            </a:extLst>
          </p:cNvPr>
          <p:cNvSpPr/>
          <p:nvPr/>
        </p:nvSpPr>
        <p:spPr>
          <a:xfrm>
            <a:off x="503584" y="2828835"/>
            <a:ext cx="111848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সর্বাধিকরণের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8125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F1D8CF4F-813C-4E8C-B022-9489F918E966}"/>
              </a:ext>
            </a:extLst>
          </p:cNvPr>
          <p:cNvSpPr/>
          <p:nvPr/>
        </p:nvSpPr>
        <p:spPr>
          <a:xfrm>
            <a:off x="3008650" y="318271"/>
            <a:ext cx="3235569" cy="1754325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evwoi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KvR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MJ" pitchFamily="2" charset="0"/>
            </a:endParaRPr>
          </a:p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F08E1E-2C46-483A-A318-E6DBBF5212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871" y="176266"/>
            <a:ext cx="3333216" cy="17543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80B0A59-5ACB-4062-8E18-C37A6CEAB6E5}"/>
              </a:ext>
            </a:extLst>
          </p:cNvPr>
          <p:cNvSpPr/>
          <p:nvPr/>
        </p:nvSpPr>
        <p:spPr>
          <a:xfrm>
            <a:off x="1691995" y="3032658"/>
            <a:ext cx="991394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একটি</a:t>
            </a:r>
            <a:r>
              <a:rPr lang="en-US" sz="54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ফার্মের</a:t>
            </a:r>
            <a:r>
              <a:rPr lang="en-US" sz="54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মূল</a:t>
            </a:r>
            <a:r>
              <a:rPr lang="en-US" sz="54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লক্ষ্য</a:t>
            </a:r>
            <a:r>
              <a:rPr lang="en-US" sz="54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সম্পদ</a:t>
            </a:r>
            <a:r>
              <a:rPr lang="en-US" sz="5400" dirty="0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effectLst/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</a:t>
            </a:r>
            <a:r>
              <a:rPr lang="en-US" sz="5400" dirty="0" err="1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র্বাধিকরণ</a:t>
            </a:r>
            <a:r>
              <a:rPr lang="en-US" sz="5400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, </a:t>
            </a:r>
            <a:r>
              <a:rPr lang="en-US" sz="5400" dirty="0" err="1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মুনাফা</a:t>
            </a:r>
            <a:r>
              <a:rPr lang="en-US" sz="5400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সর্বাধিকরণ</a:t>
            </a:r>
            <a:r>
              <a:rPr lang="en-US" sz="5400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নয়</a:t>
            </a:r>
            <a:r>
              <a:rPr lang="en-US" sz="5400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as-IN" sz="5400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উ</a:t>
            </a:r>
            <a:r>
              <a:rPr lang="en-US" sz="5400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</a:t>
            </a:r>
            <a:r>
              <a:rPr lang="as-IN" sz="5400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্</a:t>
            </a:r>
            <a:r>
              <a:rPr lang="en-US" sz="5400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</a:t>
            </a:r>
            <a:r>
              <a:rPr lang="as-IN" sz="5400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র</a:t>
            </a:r>
            <a:r>
              <a:rPr lang="en-US" sz="5400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ে</a:t>
            </a:r>
            <a:r>
              <a:rPr lang="as-IN" sz="5400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র</a:t>
            </a:r>
            <a:r>
              <a:rPr lang="en-US" sz="5400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স্বপক্ষে</a:t>
            </a:r>
            <a:r>
              <a:rPr lang="en-US" sz="5400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যুক</a:t>
            </a:r>
            <a:r>
              <a:rPr lang="as-IN" sz="5400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্</a:t>
            </a:r>
            <a:r>
              <a:rPr lang="en-US" sz="5400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ত</a:t>
            </a:r>
            <a:r>
              <a:rPr lang="as-IN" sz="5400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ি</a:t>
            </a:r>
            <a:r>
              <a:rPr lang="en-US" sz="5400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দ</a:t>
            </a:r>
            <a:r>
              <a:rPr lang="en-US" sz="5400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ে</a:t>
            </a:r>
            <a:r>
              <a:rPr lang="as-IN" sz="5400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খ</a:t>
            </a:r>
            <a:r>
              <a:rPr lang="en-US" sz="5400" dirty="0" err="1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াও</a:t>
            </a:r>
            <a:r>
              <a:rPr lang="en-US" sz="5400" dirty="0">
                <a:latin typeface="NikoshBAN" panose="02000000000000000000" pitchFamily="2" charset="0"/>
                <a:ea typeface="Times New Roman" panose="02020603050405020304" pitchFamily="18" charset="0"/>
                <a:cs typeface="NikoshBAN" panose="02000000000000000000" pitchFamily="2" charset="0"/>
              </a:rPr>
              <a:t>।</a:t>
            </a:r>
            <a:endParaRPr lang="en-US" sz="5400" dirty="0">
              <a:effectLst/>
              <a:latin typeface="NikoshBAN" panose="02000000000000000000" pitchFamily="2" charset="0"/>
              <a:ea typeface="Times New Roman" panose="02020603050405020304" pitchFamily="18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427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>
            <a:extLst>
              <a:ext uri="{FF2B5EF4-FFF2-40B4-BE49-F238E27FC236}">
                <a16:creationId xmlns:a16="http://schemas.microsoft.com/office/drawing/2014/main" id="{EDCA2E47-0407-455A-ACD9-691F8D93151F}"/>
              </a:ext>
            </a:extLst>
          </p:cNvPr>
          <p:cNvSpPr/>
          <p:nvPr/>
        </p:nvSpPr>
        <p:spPr>
          <a:xfrm>
            <a:off x="2405575" y="1083212"/>
            <a:ext cx="7793502" cy="5472333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54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46424-7C29-4AF5-8ED7-0A0FE635B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188" y="390089"/>
            <a:ext cx="3893372" cy="117655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SutonnyMJ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dirty="0">
                <a:solidFill>
                  <a:schemeClr val="tx1"/>
                </a:solidFill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solidFill>
                  <a:schemeClr val="tx1"/>
                </a:solidFill>
                <a:latin typeface="SutonnyMJ" pitchFamily="2" charset="0"/>
                <a:cs typeface="NikoshBAN" panose="02000000000000000000" pitchFamily="2" charset="0"/>
              </a:rPr>
              <a:t>প</a:t>
            </a:r>
            <a:r>
              <a:rPr lang="en-US" sz="4800" dirty="0">
                <a:solidFill>
                  <a:schemeClr val="tx1"/>
                </a:solidFill>
                <a:latin typeface="SutonnyMJ" pitchFamily="2" charset="0"/>
                <a:cs typeface="NikoshBAN" panose="02000000000000000000" pitchFamily="2" charset="0"/>
              </a:rPr>
              <a:t>র</a:t>
            </a:r>
            <a:r>
              <a:rPr lang="as-IN" sz="4800" dirty="0">
                <a:solidFill>
                  <a:schemeClr val="tx1"/>
                </a:solidFill>
                <a:latin typeface="SutonnyMJ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solidFill>
                  <a:schemeClr val="tx1"/>
                </a:solidFill>
                <a:latin typeface="SutonnyMJ" pitchFamily="2" charset="0"/>
                <a:cs typeface="NikoshBAN" panose="02000000000000000000" pitchFamily="2" charset="0"/>
              </a:rPr>
              <a:t>চ</a:t>
            </a:r>
            <a:r>
              <a:rPr lang="as-IN" sz="4800" dirty="0">
                <a:solidFill>
                  <a:schemeClr val="tx1"/>
                </a:solidFill>
                <a:latin typeface="SutonnyMJ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solidFill>
                  <a:schemeClr val="tx1"/>
                </a:solidFill>
                <a:latin typeface="SutonnyMJ" pitchFamily="2" charset="0"/>
                <a:cs typeface="NikoshBAN" panose="02000000000000000000" pitchFamily="2" charset="0"/>
              </a:rPr>
              <a:t>ত</a:t>
            </a:r>
            <a:r>
              <a:rPr lang="as-IN" sz="4800" dirty="0">
                <a:solidFill>
                  <a:schemeClr val="tx1"/>
                </a:solidFill>
                <a:latin typeface="SutonnyMJ" pitchFamily="2" charset="0"/>
                <a:cs typeface="NikoshBAN" panose="02000000000000000000" pitchFamily="2" charset="0"/>
              </a:rPr>
              <a:t>ি</a:t>
            </a:r>
            <a:endParaRPr lang="en-US" sz="4800" dirty="0">
              <a:solidFill>
                <a:schemeClr val="tx1"/>
              </a:solidFill>
              <a:latin typeface="SutonnyMJ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2B8185A6-3CA1-4F73-8420-D818F7C2C34C}"/>
              </a:ext>
            </a:extLst>
          </p:cNvPr>
          <p:cNvSpPr txBox="1">
            <a:spLocks/>
          </p:cNvSpPr>
          <p:nvPr/>
        </p:nvSpPr>
        <p:spPr>
          <a:xfrm>
            <a:off x="689317" y="2293034"/>
            <a:ext cx="5514535" cy="35828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গাজী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মাহমুদুল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হাসান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প্রভাষক </a:t>
            </a:r>
          </a:p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ফিন্যান্স,ব্যাংকিং ও বিমা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কানকিরহাট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wWwMÖ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K‡jR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মোবাইল 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ং-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০১৮১৬৮০৪৪২৫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gazilife@gmail.com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1" t="19878"/>
          <a:stretch/>
        </p:blipFill>
        <p:spPr>
          <a:xfrm>
            <a:off x="6337628" y="384959"/>
            <a:ext cx="5394828" cy="631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784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E0D29FE-DE69-4592-B9AF-7ED423DDA41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91293" y="371262"/>
            <a:ext cx="6231988" cy="14212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err="1">
                <a:latin typeface="SutonnyMJ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>
                <a:latin typeface="SutonnyMJ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SutonnyMJ" pitchFamily="2" charset="0"/>
                <a:cs typeface="NikoshBAN" panose="02000000000000000000" pitchFamily="2" charset="0"/>
              </a:rPr>
              <a:t>প</a:t>
            </a:r>
            <a:r>
              <a:rPr lang="en-US" sz="4800" dirty="0">
                <a:latin typeface="SutonnyMJ" pitchFamily="2" charset="0"/>
                <a:cs typeface="NikoshBAN" panose="02000000000000000000" pitchFamily="2" charset="0"/>
              </a:rPr>
              <a:t>র</a:t>
            </a:r>
            <a:r>
              <a:rPr lang="as-IN" sz="4800" dirty="0">
                <a:latin typeface="SutonnyMJ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latin typeface="SutonnyMJ" pitchFamily="2" charset="0"/>
                <a:cs typeface="NikoshBAN" panose="02000000000000000000" pitchFamily="2" charset="0"/>
              </a:rPr>
              <a:t>চ</a:t>
            </a:r>
            <a:r>
              <a:rPr lang="as-IN" sz="4800" dirty="0">
                <a:latin typeface="SutonnyMJ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latin typeface="SutonnyMJ" pitchFamily="2" charset="0"/>
                <a:cs typeface="NikoshBAN" panose="02000000000000000000" pitchFamily="2" charset="0"/>
              </a:rPr>
              <a:t>ত</a:t>
            </a:r>
            <a:r>
              <a:rPr lang="as-IN" sz="4800" dirty="0">
                <a:latin typeface="SutonnyMJ" pitchFamily="2" charset="0"/>
                <a:cs typeface="NikoshBAN" panose="02000000000000000000" pitchFamily="2" charset="0"/>
              </a:rPr>
              <a:t>ি</a:t>
            </a:r>
            <a:endParaRPr lang="en-US" sz="4800" dirty="0">
              <a:latin typeface="SutonnyMJ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866623C-3A8A-458A-A69A-088945901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5244" y="2905876"/>
            <a:ext cx="6411504" cy="2332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b="1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বিষয়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US" sz="3600" b="1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ফিন্যান্স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ব্যাংকিং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ও </a:t>
            </a:r>
            <a:r>
              <a:rPr lang="en-US" sz="3600" b="1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বিমা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১ম </a:t>
            </a:r>
            <a:r>
              <a:rPr lang="en-US" sz="3600" b="1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পত্র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b="1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শ্রেণি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US" sz="3600" b="1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একাদশ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b="1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অধ্যায়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US" sz="3600" b="1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প্রথ</a:t>
            </a:r>
            <a:r>
              <a:rPr lang="as-IN" sz="36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ম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as-IN" sz="36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অ</a:t>
            </a:r>
            <a:r>
              <a:rPr lang="en-US" sz="3600" b="1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র্থায়নের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লক্ষ্য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748" y="1828801"/>
            <a:ext cx="4585252" cy="502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69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5AA7FF-1D18-477B-A5A9-CB5862D96F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079" y="1742127"/>
            <a:ext cx="4970529" cy="39663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63FABA8-A939-49FB-BC9C-D7A316D08995}"/>
              </a:ext>
            </a:extLst>
          </p:cNvPr>
          <p:cNvSpPr/>
          <p:nvPr/>
        </p:nvSpPr>
        <p:spPr>
          <a:xfrm>
            <a:off x="2203123" y="197655"/>
            <a:ext cx="7842025" cy="120278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দুটিতে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পাচ্ছো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347BE38-8179-4396-9C96-5F5C7CD55DB3}"/>
              </a:ext>
            </a:extLst>
          </p:cNvPr>
          <p:cNvSpPr/>
          <p:nvPr/>
        </p:nvSpPr>
        <p:spPr>
          <a:xfrm>
            <a:off x="2203123" y="5911391"/>
            <a:ext cx="3402928" cy="8159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5FEC18C-6904-41B0-802B-7D4744EBB0D3}"/>
              </a:ext>
            </a:extLst>
          </p:cNvPr>
          <p:cNvSpPr/>
          <p:nvPr/>
        </p:nvSpPr>
        <p:spPr>
          <a:xfrm>
            <a:off x="8103577" y="5777443"/>
            <a:ext cx="3521556" cy="9498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195" y="1742127"/>
            <a:ext cx="4624252" cy="38657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474487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Beveled 3">
            <a:extLst>
              <a:ext uri="{FF2B5EF4-FFF2-40B4-BE49-F238E27FC236}">
                <a16:creationId xmlns:a16="http://schemas.microsoft.com/office/drawing/2014/main" id="{118206DD-EC0F-4051-A160-D8FA2D855566}"/>
              </a:ext>
            </a:extLst>
          </p:cNvPr>
          <p:cNvSpPr/>
          <p:nvPr/>
        </p:nvSpPr>
        <p:spPr>
          <a:xfrm>
            <a:off x="1757851" y="330880"/>
            <a:ext cx="8159260" cy="1012874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D6EC3F6-4AC4-4EEB-9EA7-B12F27EC55FA}"/>
              </a:ext>
            </a:extLst>
          </p:cNvPr>
          <p:cNvSpPr/>
          <p:nvPr/>
        </p:nvSpPr>
        <p:spPr>
          <a:xfrm>
            <a:off x="2292422" y="1949750"/>
            <a:ext cx="7090117" cy="10128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10996"/>
            <a:ext cx="11482251" cy="327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512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001B2-77E7-4D57-ADB7-0C9495433DD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882775" y="439640"/>
            <a:ext cx="4929187" cy="10731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0DD757-D75B-4A07-A737-CCE9062C50D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882775" y="2222500"/>
            <a:ext cx="7894271" cy="3530600"/>
          </a:xfrm>
        </p:spPr>
        <p:txBody>
          <a:bodyPr>
            <a:normAutofit/>
          </a:bodyPr>
          <a:lstStyle/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সর্বাধিকরণ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সর্বাধিকরণ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ফার্মের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22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3A6279F-09C6-4A69-875A-53B275279F3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853" y="225083"/>
            <a:ext cx="4848460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57551D5-45DA-45B3-8433-EFC99FAB9266}"/>
              </a:ext>
            </a:extLst>
          </p:cNvPr>
          <p:cNvSpPr/>
          <p:nvPr/>
        </p:nvSpPr>
        <p:spPr>
          <a:xfrm>
            <a:off x="1177000" y="161779"/>
            <a:ext cx="4553650" cy="2806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7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7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18C9B0-945C-4952-8C38-450C11B0373D}"/>
              </a:ext>
            </a:extLst>
          </p:cNvPr>
          <p:cNvSpPr txBox="1"/>
          <p:nvPr/>
        </p:nvSpPr>
        <p:spPr>
          <a:xfrm>
            <a:off x="1856936" y="3217981"/>
            <a:ext cx="82577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এমনভাবে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মালিক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অ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য়।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িষ্ট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pPr algn="just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সর্বাধিকরণ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২)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াধিকরণ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078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ABF40A6C-7929-4B38-8E4B-15B6F0DD37DB}"/>
              </a:ext>
            </a:extLst>
          </p:cNvPr>
          <p:cNvSpPr/>
          <p:nvPr/>
        </p:nvSpPr>
        <p:spPr>
          <a:xfrm>
            <a:off x="2289412" y="151228"/>
            <a:ext cx="4168726" cy="239318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SutonnyMJ" pitchFamily="2" charset="0"/>
              </a:rPr>
              <a:t>gybvdv</a:t>
            </a:r>
            <a:r>
              <a:rPr lang="en-US" sz="5400" b="1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SutonnyMJ" pitchFamily="2" charset="0"/>
              </a:rPr>
              <a:t>me©vwaKiY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683194-14B9-4A51-B342-095D8CCC2B5C}"/>
              </a:ext>
            </a:extLst>
          </p:cNvPr>
          <p:cNvSpPr txBox="1"/>
          <p:nvPr/>
        </p:nvSpPr>
        <p:spPr>
          <a:xfrm>
            <a:off x="1828799" y="3027969"/>
            <a:ext cx="10215298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ুনাফার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াণ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্ধি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্ধি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8576DF-717E-4556-B68E-8B77F17D1D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990" y="151228"/>
            <a:ext cx="4254558" cy="23931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AB0F32-3F80-45A1-93AC-B2D46400B6F1}"/>
              </a:ext>
            </a:extLst>
          </p:cNvPr>
          <p:cNvSpPr txBox="1"/>
          <p:nvPr/>
        </p:nvSpPr>
        <p:spPr>
          <a:xfrm>
            <a:off x="1828799" y="5265848"/>
            <a:ext cx="10215297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এক্ষেত্রে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মুনাফার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লভ্যাংশ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হলেও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385230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350E34E-7B7E-453A-9117-D638B2DEAC63}"/>
              </a:ext>
            </a:extLst>
          </p:cNvPr>
          <p:cNvSpPr txBox="1"/>
          <p:nvPr/>
        </p:nvSpPr>
        <p:spPr>
          <a:xfrm>
            <a:off x="1927588" y="442232"/>
            <a:ext cx="96731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উদাহরণঃ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বিনিয়োগ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নিন্মে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বিনিয়োগের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শেয়ার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হলোঃ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সর্বাধিকরণের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কোনটিতে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বিনিয়োগ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ED13351-B929-4768-BB34-2136204830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930483"/>
              </p:ext>
            </p:extLst>
          </p:nvPr>
        </p:nvGraphicFramePr>
        <p:xfrm>
          <a:off x="2823407" y="1591595"/>
          <a:ext cx="8777345" cy="1658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469">
                  <a:extLst>
                    <a:ext uri="{9D8B030D-6E8A-4147-A177-3AD203B41FA5}">
                      <a16:colId xmlns:a16="http://schemas.microsoft.com/office/drawing/2014/main" val="97019468"/>
                    </a:ext>
                  </a:extLst>
                </a:gridCol>
                <a:gridCol w="1755469">
                  <a:extLst>
                    <a:ext uri="{9D8B030D-6E8A-4147-A177-3AD203B41FA5}">
                      <a16:colId xmlns:a16="http://schemas.microsoft.com/office/drawing/2014/main" val="2904484876"/>
                    </a:ext>
                  </a:extLst>
                </a:gridCol>
                <a:gridCol w="1755469">
                  <a:extLst>
                    <a:ext uri="{9D8B030D-6E8A-4147-A177-3AD203B41FA5}">
                      <a16:colId xmlns:a16="http://schemas.microsoft.com/office/drawing/2014/main" val="2559800845"/>
                    </a:ext>
                  </a:extLst>
                </a:gridCol>
                <a:gridCol w="1755469">
                  <a:extLst>
                    <a:ext uri="{9D8B030D-6E8A-4147-A177-3AD203B41FA5}">
                      <a16:colId xmlns:a16="http://schemas.microsoft.com/office/drawing/2014/main" val="2862581562"/>
                    </a:ext>
                  </a:extLst>
                </a:gridCol>
                <a:gridCol w="1755469">
                  <a:extLst>
                    <a:ext uri="{9D8B030D-6E8A-4147-A177-3AD203B41FA5}">
                      <a16:colId xmlns:a16="http://schemas.microsoft.com/office/drawing/2014/main" val="306825679"/>
                    </a:ext>
                  </a:extLst>
                </a:gridCol>
              </a:tblGrid>
              <a:tr h="552681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বিনিয়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ো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as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মোট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614790"/>
                  </a:ext>
                </a:extLst>
              </a:tr>
              <a:tr h="552681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পদ্মা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671377"/>
                  </a:ext>
                </a:extLst>
              </a:tr>
              <a:tr h="552681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মেঘনা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as-IN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480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0042A94-E5E8-4CAB-AB3A-B236E753AEFC}"/>
              </a:ext>
            </a:extLst>
          </p:cNvPr>
          <p:cNvSpPr txBox="1"/>
          <p:nvPr/>
        </p:nvSpPr>
        <p:spPr>
          <a:xfrm>
            <a:off x="2823407" y="5007331"/>
            <a:ext cx="427952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খ।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6253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1534</TotalTime>
  <Words>761</Words>
  <Application>Microsoft Office PowerPoint</Application>
  <PresentationFormat>Widescreen</PresentationFormat>
  <Paragraphs>96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Century Gothic</vt:lpstr>
      <vt:lpstr>NikoshBAN</vt:lpstr>
      <vt:lpstr>SutonnyMJ</vt:lpstr>
      <vt:lpstr>Times New Roman</vt:lpstr>
      <vt:lpstr>Wingdings</vt:lpstr>
      <vt:lpstr>Wingdings 3</vt:lpstr>
      <vt:lpstr>Wisp</vt:lpstr>
      <vt:lpstr>PowerPoint Presentation</vt:lpstr>
      <vt:lpstr>শিক্ষক পরিচিতি</vt:lpstr>
      <vt:lpstr>পাঠ পরিচিতি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মুনাফা সর্বাধিকরণ কেন ফার্মের লক্ষ্য হওয়া উচিত-</vt:lpstr>
      <vt:lpstr> </vt:lpstr>
      <vt:lpstr>PowerPoint Presentation</vt:lpstr>
      <vt:lpstr>PowerPoint Presentation</vt:lpstr>
      <vt:lpstr>সম্পদ সর্বাধিকরণ কেন প্রতিষ্ঠানের  লক্ষ্য হওয়া উচিত-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DOEL</dc:creator>
  <cp:lastModifiedBy>Kankir hat Collage</cp:lastModifiedBy>
  <cp:revision>256</cp:revision>
  <dcterms:created xsi:type="dcterms:W3CDTF">2019-04-16T20:11:02Z</dcterms:created>
  <dcterms:modified xsi:type="dcterms:W3CDTF">2020-06-13T13:55:12Z</dcterms:modified>
</cp:coreProperties>
</file>