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70" r:id="rId10"/>
    <p:sldId id="268" r:id="rId11"/>
    <p:sldId id="269" r:id="rId12"/>
    <p:sldId id="271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3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4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6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8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0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6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4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3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6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9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9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7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7A6A6-AD7A-4375-BF33-D263CE20F0D8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4334" y="368490"/>
            <a:ext cx="8079475" cy="1160059"/>
          </a:xfrm>
        </p:spPr>
        <p:txBody>
          <a:bodyPr/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4333" y="1760561"/>
            <a:ext cx="8079475" cy="4408228"/>
          </a:xfrm>
        </p:spPr>
        <p:txBody>
          <a:bodyPr/>
          <a:lstStyle/>
          <a:p>
            <a:pPr algn="l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917" y="1808329"/>
            <a:ext cx="6332562" cy="4312692"/>
          </a:xfrm>
          <a:prstGeom prst="rect">
            <a:avLst/>
          </a:prstGeom>
        </p:spPr>
      </p:pic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6505435" y="5721824"/>
            <a:ext cx="2775044" cy="423081"/>
          </a:xfrm>
          <a:prstGeom prst="actionButtonBlan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</a:rPr>
              <a:t>      </a:t>
            </a:r>
            <a:r>
              <a:rPr lang="bn-BD" sz="2800" dirty="0" smtClean="0">
                <a:solidFill>
                  <a:schemeClr val="bg1"/>
                </a:solidFill>
              </a:rPr>
              <a:t>হাসনাহেনা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7092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5658"/>
            <a:ext cx="10515600" cy="687864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বৃদ্ধিজনিত মুদ্রাস্ফীতি ও ব্যয় বৃদ্ধিজনিত মুদ্রাস্ফীতি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14651"/>
            <a:ext cx="5181600" cy="4776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বৃদ্ধিজনিত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মুদ্রাস্ফীতি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দামস্তর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P              AS</a:t>
            </a:r>
          </a:p>
          <a:p>
            <a:pPr marL="0" indent="0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dirty="0" smtClean="0">
                <a:cs typeface="NikoshBAN" panose="02000000000000000000" pitchFamily="2" charset="0"/>
              </a:rPr>
              <a:t>P2              </a:t>
            </a:r>
            <a:r>
              <a:rPr lang="en-SG" dirty="0" smtClean="0">
                <a:cs typeface="NikoshBAN" panose="02000000000000000000" pitchFamily="2" charset="0"/>
              </a:rPr>
              <a:t> </a:t>
            </a:r>
            <a:r>
              <a:rPr lang="bn-BD" dirty="0" smtClean="0">
                <a:cs typeface="NikoshBAN" panose="02000000000000000000" pitchFamily="2" charset="0"/>
              </a:rPr>
              <a:t>  b</a:t>
            </a:r>
          </a:p>
          <a:p>
            <a:pPr marL="0" indent="0">
              <a:buNone/>
            </a:pPr>
            <a:endParaRPr lang="bn-BD" dirty="0"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cs typeface="NikoshBAN" panose="02000000000000000000" pitchFamily="2" charset="0"/>
              </a:rPr>
              <a:t>  </a:t>
            </a:r>
            <a:r>
              <a:rPr lang="en-SG" dirty="0" smtClean="0">
                <a:cs typeface="NikoshBAN" panose="02000000000000000000" pitchFamily="2" charset="0"/>
              </a:rPr>
              <a:t>    </a:t>
            </a:r>
            <a:r>
              <a:rPr lang="bn-BD" dirty="0" smtClean="0">
                <a:cs typeface="NikoshBAN" panose="02000000000000000000" pitchFamily="2" charset="0"/>
              </a:rPr>
              <a:t> </a:t>
            </a:r>
            <a:r>
              <a:rPr lang="en-US" dirty="0" smtClean="0">
                <a:cs typeface="NikoshBAN" panose="02000000000000000000" pitchFamily="2" charset="0"/>
              </a:rPr>
              <a:t>P1                   a           AD2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+mj-lt"/>
                <a:cs typeface="NikoshBAN" panose="02000000000000000000" pitchFamily="2" charset="0"/>
              </a:rPr>
              <a:t>                                      AD1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+mj-lt"/>
                <a:cs typeface="NikoshBAN" panose="02000000000000000000" pitchFamily="2" charset="0"/>
              </a:rPr>
              <a:t>         o                Y1                   Q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+mj-lt"/>
                <a:cs typeface="NikoshBAN" panose="02000000000000000000" pitchFamily="2" charset="0"/>
              </a:rPr>
              <a:t>                                   </a:t>
            </a:r>
            <a:r>
              <a:rPr lang="en-US" dirty="0" err="1" smtClean="0">
                <a:latin typeface="+mj-lt"/>
                <a:cs typeface="NikoshBAN" panose="02000000000000000000" pitchFamily="2" charset="0"/>
              </a:rPr>
              <a:t>জাতীয়</a:t>
            </a:r>
            <a:r>
              <a:rPr lang="en-US" dirty="0" smtClean="0">
                <a:latin typeface="+mj-lt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+mj-lt"/>
                <a:cs typeface="NikoshBAN" panose="02000000000000000000" pitchFamily="2" charset="0"/>
              </a:rPr>
              <a:t>আয়</a:t>
            </a:r>
            <a:r>
              <a:rPr lang="en-US" dirty="0" smtClean="0">
                <a:latin typeface="+mj-lt"/>
                <a:cs typeface="NikoshBAN" panose="02000000000000000000" pitchFamily="2" charset="0"/>
              </a:rPr>
              <a:t> </a:t>
            </a:r>
            <a:endParaRPr lang="en-US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14651"/>
            <a:ext cx="5181600" cy="5036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বৃদ্ধিজনিত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মুদ্রাস্ফীতি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দামস্তর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P                          </a:t>
            </a:r>
            <a:r>
              <a:rPr lang="en-US" sz="2400" dirty="0" smtClean="0">
                <a:latin typeface="+mj-lt"/>
                <a:cs typeface="NikoshBAN" panose="02000000000000000000" pitchFamily="2" charset="0"/>
              </a:rPr>
              <a:t>AS2 </a:t>
            </a:r>
          </a:p>
          <a:p>
            <a:pPr marL="0" indent="0">
              <a:buNone/>
            </a:pPr>
            <a:r>
              <a:rPr lang="en-US" sz="2400" dirty="0" smtClean="0">
                <a:cs typeface="NikoshBAN" panose="02000000000000000000" pitchFamily="2" charset="0"/>
              </a:rPr>
              <a:t>                                                  AS1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P2                b</a:t>
            </a:r>
            <a:endParaRPr lang="en-US" sz="2400" dirty="0" smtClean="0">
              <a:latin typeface="+mj-lt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cs typeface="NikoshBAN" panose="02000000000000000000" pitchFamily="2" charset="0"/>
              </a:rPr>
              <a:t>P1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sz="2400" dirty="0" smtClean="0">
              <a:latin typeface="+mj-lt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+mj-lt"/>
                <a:cs typeface="NikoshBAN" panose="02000000000000000000" pitchFamily="2" charset="0"/>
              </a:rPr>
              <a:t>                               AD</a:t>
            </a:r>
          </a:p>
          <a:p>
            <a:pPr marL="0" indent="0">
              <a:buNone/>
            </a:pPr>
            <a:r>
              <a:rPr lang="en-US" sz="4000" dirty="0" smtClean="0">
                <a:latin typeface="+mj-lt"/>
                <a:cs typeface="NikoshBAN" panose="02000000000000000000" pitchFamily="2" charset="0"/>
              </a:rPr>
              <a:t>       o        Y2 Y1            Y</a:t>
            </a:r>
            <a:endParaRPr lang="en-US" dirty="0" smtClean="0">
              <a:latin typeface="+mj-lt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latin typeface="+mj-lt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+mj-lt"/>
                <a:cs typeface="NikoshBAN" panose="02000000000000000000" pitchFamily="2" charset="0"/>
              </a:rPr>
              <a:t>                              </a:t>
            </a:r>
            <a:r>
              <a:rPr lang="en-US" sz="3200" dirty="0" err="1" smtClean="0">
                <a:latin typeface="+mj-lt"/>
                <a:cs typeface="NikoshBAN" panose="02000000000000000000" pitchFamily="2" charset="0"/>
              </a:rPr>
              <a:t>জাতীয়</a:t>
            </a:r>
            <a:r>
              <a:rPr lang="en-US" sz="3200" dirty="0" smtClean="0">
                <a:latin typeface="+mj-lt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+mj-lt"/>
                <a:cs typeface="NikoshBAN" panose="02000000000000000000" pitchFamily="2" charset="0"/>
              </a:rPr>
              <a:t>আয়</a:t>
            </a:r>
            <a:r>
              <a:rPr lang="en-US" sz="3200" dirty="0" smtClean="0">
                <a:latin typeface="+mj-lt"/>
                <a:cs typeface="NikoshBAN" panose="02000000000000000000" pitchFamily="2" charset="0"/>
              </a:rPr>
              <a:t>  </a:t>
            </a:r>
            <a:endParaRPr lang="en-US" sz="3200" dirty="0">
              <a:latin typeface="+mj-lt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78925" y="2033516"/>
            <a:ext cx="0" cy="29069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78925" y="4960961"/>
            <a:ext cx="316628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357349" y="2169994"/>
            <a:ext cx="13648" cy="27704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78925" y="2995684"/>
            <a:ext cx="1392072" cy="272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00451" y="4183038"/>
            <a:ext cx="14568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19065" y="2197291"/>
            <a:ext cx="2033516" cy="182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48243" y="3102127"/>
            <a:ext cx="1870738" cy="16609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301552" y="2101755"/>
            <a:ext cx="40944" cy="2961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7328848" y="4940490"/>
            <a:ext cx="3411940" cy="1228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7642746" y="2292826"/>
            <a:ext cx="1514902" cy="1433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793156" y="2172037"/>
            <a:ext cx="1951345" cy="2510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7964327" y="2697822"/>
            <a:ext cx="1664456" cy="16971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7263880" y="2975212"/>
            <a:ext cx="1190908" cy="477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7311646" y="3500305"/>
            <a:ext cx="1583426" cy="549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836068" y="3500305"/>
            <a:ext cx="12100" cy="16235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400197" y="2982037"/>
            <a:ext cx="0" cy="20881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958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 মুদ্রাস্ফীতি কাকে বলে ? 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২।মুদ্রাসংকোচন কী ?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৩। অর্থের যোগান,মুদ্রাস্ফীতির প্রধান কারণ –ব্যাখ্যা কর । </a:t>
            </a:r>
          </a:p>
          <a:p>
            <a:pPr marL="0" indent="0">
              <a:buNone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৪। চাহিদা বৃদ্ধিজনিত মুদ্রাস্ফীতি ও ব্যয় বৃদ্ধিজনিত                                     মুদ্রাস্ফীতির মধ্যে পার্থক্য কী?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041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780" y="583488"/>
            <a:ext cx="10515600" cy="1325563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565" y="2497538"/>
            <a:ext cx="10515600" cy="1637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চাহিদা বৃদ্ধিজনিত মুদ্রাস্ফীতি ও ব্যয়  বৃদ্ধিজনিত মুদ্রাস্ফীতি চিত্রের মাধ্যমে ব্যাখ্যা কর ।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65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5279" y="354842"/>
            <a:ext cx="7219663" cy="144655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SG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SG" sz="8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SG" sz="8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279" y="1801392"/>
            <a:ext cx="7219664" cy="488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90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শ্যামল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চক্রবর্ত্তী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কানকিরহাট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০১৭১১০৬৩৩৮৭ </a:t>
            </a: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ই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মেইলঃ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shyamal</a:t>
            </a:r>
            <a:r>
              <a:rPr lang="en-US" sz="3200" dirty="0" smtClean="0">
                <a:cs typeface="NikoshBAN" panose="02000000000000000000" pitchFamily="2" charset="0"/>
              </a:rPr>
              <a:t>2665@gmail.com</a:t>
            </a:r>
            <a:endParaRPr lang="en-US" sz="3200" dirty="0"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646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9487" y="1897039"/>
            <a:ext cx="54454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909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308" y="191068"/>
            <a:ext cx="2877402" cy="3017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009" y="191068"/>
            <a:ext cx="2877402" cy="30175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00" y="191068"/>
            <a:ext cx="2877402" cy="30175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905" y="3515365"/>
            <a:ext cx="2877402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69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2071" y="1678675"/>
            <a:ext cx="96353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পাঠ শিরোনাম </a:t>
            </a:r>
          </a:p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SG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মুদ্রাস্ফীতি  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51883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424" y="706319"/>
            <a:ext cx="8202304" cy="1325563"/>
          </a:xfrm>
        </p:spPr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235" y="2521660"/>
            <a:ext cx="8483221" cy="2050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মুদ্রাস্ফীতির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 পারবে ।</a:t>
            </a:r>
          </a:p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২।মুদ্রাস্ফীতির কারণ ব্যাখ্যা করতে পারবে । 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238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1319" y="395787"/>
            <a:ext cx="1147776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মুদ্রাস্ফীতিঃ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সাধারণ দামস্তরের ক্রমবৃদ্ধির প্রবণতাই হল মুদ্রাস্ফীতি ।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সংকোচনঃ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যখন দেশে দ্রব্য সামগ্রীর যোগান অপেক্ষা অর্থের যোগান কম হয়, এর ফলে দামস্তর ক্রমাগত ও অব্যাহত ভাবে হ্রাস পেতে থাকে , তখন তাকে মুদ্রা সংকোচন বলে ।</a:t>
            </a:r>
          </a:p>
          <a:p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638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687" y="150127"/>
            <a:ext cx="7192369" cy="1105468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মুদ্রাস্ফীতির কারণ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501" y="1255595"/>
            <a:ext cx="10890913" cy="4921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১। অর্থের যোগান বৃদ্ধি   </a:t>
            </a:r>
            <a:r>
              <a:rPr lang="en-SG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পরোক্ষ কর    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২। সরকারি ব্যয় বৃদ্ধি   </a:t>
            </a:r>
            <a:r>
              <a:rPr lang="en-SG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৯। মজুদ ও চোরাচালান  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৩।ঘাটতি ব্যয়            </a:t>
            </a:r>
            <a:r>
              <a:rPr lang="en-SG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১০।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বৃদ্ধি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৪।ব্যাংক ঋণের প্রসার 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৫।উৎপাদন হ্রাস  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৬।মজুরি ও বেতন বৃদ্ধি 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৭। প্রাকৃতিক দুর্যোগ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4229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797" y="1132765"/>
            <a:ext cx="112048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SG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বৃদ্ধিজনিত</a:t>
            </a:r>
            <a:r>
              <a:rPr lang="en-SG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মুদ্রাস্ফীতিঃ সামগ্রিক যোগান স্থির থেকে অর্থের পরিমান,সরকারি ব্যয় এবং ভোগ বৃদ্ধির ফলে দ্রব্যের চাহিদা বৃদ্ধির কারণে দামস্তর বৃদ্ধি পেলে তাকে চাহিদাজনিত মুদ্রাস্ফীতি বলে ।</a:t>
            </a: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ব্যয় বৃদ্ধিজনিত মুদ্রাস্ফীতিঃ উপকরণের দাম বৃদ্ধি,মজুরি বৃদ্ধি,পরিবহন ব্যয় প্রভৃতি বৃদ্ধির ফলে দ্রব্যের দাম বৃদ্ধি পাওয়াকে ব্যয় বৃদ্ধিজনিত মুদ্রাস্ফীতি বলে ‘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83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317</Words>
  <Application>Microsoft Office PowerPoint</Application>
  <PresentationFormat>Widescreen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Vrinda</vt:lpstr>
      <vt:lpstr>Office Theme</vt:lpstr>
      <vt:lpstr>শুভেচ্ছা </vt:lpstr>
      <vt:lpstr>                 পরিচিতি </vt:lpstr>
      <vt:lpstr>PowerPoint Presentation</vt:lpstr>
      <vt:lpstr>PowerPoint Presentation</vt:lpstr>
      <vt:lpstr>PowerPoint Presentation</vt:lpstr>
      <vt:lpstr>                   শিখনফল </vt:lpstr>
      <vt:lpstr>PowerPoint Presentation</vt:lpstr>
      <vt:lpstr>         মুদ্রাস্ফীতির কারণ </vt:lpstr>
      <vt:lpstr>PowerPoint Presentation</vt:lpstr>
      <vt:lpstr>  চাহিদা বৃদ্ধিজনিত মুদ্রাস্ফীতি ও ব্যয় বৃদ্ধিজনিত মুদ্রাস্ফীতি </vt:lpstr>
      <vt:lpstr>                            মূল্যায়ন </vt:lpstr>
      <vt:lpstr>                          বাড়ির কাজ 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</dc:title>
  <dc:creator>HP</dc:creator>
  <cp:lastModifiedBy>HP</cp:lastModifiedBy>
  <cp:revision>48</cp:revision>
  <dcterms:created xsi:type="dcterms:W3CDTF">2019-08-13T04:55:59Z</dcterms:created>
  <dcterms:modified xsi:type="dcterms:W3CDTF">2020-06-13T14:22:28Z</dcterms:modified>
</cp:coreProperties>
</file>