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57EA-E650-4704-B71A-30493288CD10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9B706-7E32-4E4A-8138-1BB5F0A16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tanzirm37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981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28775"/>
            <a:ext cx="7124700" cy="385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762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867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পরোপকার সম্পর্কে একটি অনুচ্ছেদ লিখে আনবে।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8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25" y="3244334"/>
            <a:ext cx="90909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8800" b="1" dirty="0">
                <a:ln w="11430"/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ধন্যবাদ সবাইকে </a:t>
            </a:r>
            <a:endParaRPr lang="en-US" sz="8800" b="1" dirty="0">
              <a:ln w="11430"/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70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4800600" cy="3962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bn-IN" sz="5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তানজির মাহমুদ </a:t>
            </a: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IN" sz="3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শিক্ষা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 algn="ctr">
              <a:buNone/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দারুল ইসলাম বালিকা উচ্চ বিদ্যালয় </a:t>
            </a: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বদলকোট,চাটখিল,নোয়াখালি।  </a:t>
            </a: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hlinkClick r:id="rId2"/>
              </a:rPr>
              <a:t>tanzirm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37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মোবাইলঃ০১৮৩১১৯৯৭২৫</a:t>
            </a: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পরিচিতি 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09800"/>
            <a:ext cx="2590800" cy="328168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16898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06775"/>
            <a:ext cx="5271469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নিচের ছবি গুলো লক্ষ্য কর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470" y="3371850"/>
            <a:ext cx="3872529" cy="3486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1175"/>
            <a:ext cx="3324225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858" y="1981200"/>
            <a:ext cx="32861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31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362200" y="762000"/>
            <a:ext cx="4343400" cy="1905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819400"/>
            <a:ext cx="5562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পাঠঃ ০2</a:t>
            </a: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পরোপকার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7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darul islam girls high</a:t>
            </a:r>
            <a:r>
              <a:rPr lang="bn-IN" dirty="0" smtClean="0"/>
              <a:t>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990600"/>
            <a:ext cx="4038600" cy="1752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7030A0"/>
                </a:solidFill>
              </a:rPr>
              <a:t>শিখন ফল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330476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০১।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পরোপকা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রের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পরিচয় জানতে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০২।পরোপকারের তাৎপর্য জানতে পারবে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০৩।পরোপকারের সুফল জানতে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০৪।পরোপকার সম্পর্কে হাদিস জানতে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13020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76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সরব পাঠঃ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পরোপকারের আরবি প্রতি শব্দ হলো ‘ইহসান’ যার অর্থ অন্যের উপকার করা । আল্লাহ্‌র সৃষ্টির প্রতি মানুষের যে দায়িত্ব ও কর্তব্য আছে সেগুলোকে উত্তম ও যথাযতভাবে পালন করার নামই পরোপকার। </a:t>
            </a:r>
          </a:p>
          <a:p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তাৎপর্যঃ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পরোপকার মহান আল্লাহ্‌র একটি বড় গুণ। মহান আল্লাহ্‌ পরম দয়ালু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সমগ্র সৃষ্টির প্রতি তাঁর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 দয়া ও করুণা বিরাজমান।তিনি সকল মানুষকে সমান যোগ্যতা ও দক্ষতা দিয়ে সৃষ্টি করেননি।এ কারণে মানুষ পরস্পরের উপর নির্ভরশীল।তাই মানুষকে সাধ্য ও সামর্থ্য অনুযায়ী অপরের উপকার করতে হবে।</a:t>
            </a:r>
          </a:p>
        </p:txBody>
      </p:sp>
    </p:spTree>
    <p:extLst>
      <p:ext uri="{BB962C8B-B14F-4D97-AF65-F5344CB8AC3E}">
        <p14:creationId xmlns:p14="http://schemas.microsoft.com/office/powerpoint/2010/main" val="38334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14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পরোপকা</a:t>
            </a:r>
            <a:r>
              <a:rPr lang="bn-I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রের সুফলঃ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6103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১।আল্লাহর  ভালোবাসা লাভঃ  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9151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1297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পরোপকারী ব্যক্তিদের আল্লাহ্‌ তায়ালা ভালোবাসেন। এ সম্পর্কে মহান আল্লাহ্‌ তায়ালা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বলেন,তোমরা সৎকর্ম ও পরোপকার কর। নিশ্চয়ই আল্লাহ্‌ সৎকর্মশীল ও পরোপকারীদেরকে ভালোবাসেন’’।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(বাকারা-১৯৫)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9725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IN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সমাজে শান্তি শৃঙ্খলা প্রতিষ্ঠিত হয়ঃ</a:t>
            </a:r>
            <a:r>
              <a:rPr lang="bn-IN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6787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পরোপকারের মাধ্যমে সমাজে শান্তি শৃঙ্খলা প্রতিষ্ঠিত হয় ।সম্পদ ব্যয় করে বা ভালো কথা বলেও মানুষের উপকার করা যায়। এতে সমাজ থেকে ঝগড়া-ফাসাদ দূর হয়ে শান্তি প্রতিষ্ঠিত হয়।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516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2293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শত্রু মিত্রে পরিণত হয়ঃ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94582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পরম শত্রুকেও পরোপকারের মাধ্যমে আপন করা যায়।কঠোর হৃদয়বিশিষ্ট লোকের অন্তরও জয় করা যায়।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2105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আল্লাহ্‌র রহমত লাভঃ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729097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আল্লাহ্‌র কোনো সৃষ্টির প্রতি দয়া করলে তিনি দয়াকারী ব্যক্তির উপর রহমত বর্ষণ করেন। এ সম্পর্কে মহানবি (দঃ) বলেন,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“তোমরা জমিনের অধিবাসীদের প্রতি দয়া প্রদর্শন করবে। আসমানের অধিপতি তোমাদের প্রতি দয়া করবেন।”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(তিরমিযি)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6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143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মানুষের ভালোবাসা অর্জনঃ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90897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দয়া বা পরোপকারের মাধ্যমে মানুষের ভালোবাসা পাওয়া যায়।সমাজে শান্তি-শৃঙ্খলা প্রতিষ্ঠিত হয়।পরম শত্রুও মিত্রতে পরিণত হয়।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আমরা সর্বদা সৃষ্টির সেবা করবো। বিপদে আপদে অপরের সাহায্য করবো। ইন্‌ শা আল্লাহ্‌।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6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376</TotalTime>
  <Words>370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পরিচিতি </vt:lpstr>
      <vt:lpstr>নিচের ছবি গুলো লক্ষ্য কর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Tanzir</dc:creator>
  <cp:lastModifiedBy>Tanzir</cp:lastModifiedBy>
  <cp:revision>30</cp:revision>
  <dcterms:created xsi:type="dcterms:W3CDTF">2006-08-16T00:00:00Z</dcterms:created>
  <dcterms:modified xsi:type="dcterms:W3CDTF">2020-06-13T05:49:12Z</dcterms:modified>
</cp:coreProperties>
</file>