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56" r:id="rId3"/>
    <p:sldId id="257" r:id="rId4"/>
    <p:sldId id="258" r:id="rId5"/>
    <p:sldId id="275" r:id="rId6"/>
    <p:sldId id="276" r:id="rId7"/>
    <p:sldId id="273" r:id="rId8"/>
    <p:sldId id="271" r:id="rId9"/>
    <p:sldId id="272" r:id="rId10"/>
    <p:sldId id="269" r:id="rId11"/>
    <p:sldId id="274" r:id="rId12"/>
    <p:sldId id="278" r:id="rId13"/>
    <p:sldId id="277" r:id="rId14"/>
    <p:sldId id="266" r:id="rId15"/>
    <p:sldId id="267" r:id="rId16"/>
  </p:sldIdLst>
  <p:sldSz cx="12188825" cy="7315200"/>
  <p:notesSz cx="6858000" cy="9144000"/>
  <p:defaultTextStyle>
    <a:defPPr>
      <a:defRPr lang="en-US"/>
    </a:defPPr>
    <a:lvl1pPr marL="0" algn="l" defTabSz="11144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7235" algn="l" defTabSz="11144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4471" algn="l" defTabSz="11144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1706" algn="l" defTabSz="11144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8941" algn="l" defTabSz="11144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86177" algn="l" defTabSz="11144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43412" algn="l" defTabSz="11144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00648" algn="l" defTabSz="11144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57883" algn="l" defTabSz="11144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1" d="100"/>
          <a:sy n="61" d="100"/>
        </p:scale>
        <p:origin x="931" y="48"/>
      </p:cViewPr>
      <p:guideLst>
        <p:guide orient="horz" pos="2304"/>
        <p:guide pos="3839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43473-64FA-4481-BB14-34A10825265B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F2544-D08F-4C32-8399-C3A96F23D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8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F2544-D08F-4C32-8399-C3A96F23D3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6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F2544-D08F-4C32-8399-C3A96F23D3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8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272454"/>
            <a:ext cx="10360501" cy="1568027"/>
          </a:xfrm>
          <a:prstGeom prst="rect">
            <a:avLst/>
          </a:prstGeom>
        </p:spPr>
        <p:txBody>
          <a:bodyPr lIns="111447" tIns="55724" rIns="111447" bIns="5572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145280"/>
            <a:ext cx="8532178" cy="1869440"/>
          </a:xfrm>
          <a:prstGeom prst="rect">
            <a:avLst/>
          </a:prstGeom>
        </p:spPr>
        <p:txBody>
          <a:bodyPr lIns="111447" tIns="55724" rIns="111447" bIns="5572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4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6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43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0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57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617DA4FF-4467-4F4D-BA62-D3C6DCB22E3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780107"/>
            <a:ext cx="3859795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F4C99CA6-6927-460A-A28A-F6936C7F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2947"/>
            <a:ext cx="10969943" cy="1219200"/>
          </a:xfrm>
          <a:prstGeom prst="rect">
            <a:avLst/>
          </a:prstGeom>
        </p:spPr>
        <p:txBody>
          <a:bodyPr lIns="111447" tIns="55724" rIns="111447" bIns="5572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706880"/>
            <a:ext cx="10969943" cy="4827694"/>
          </a:xfrm>
          <a:prstGeom prst="rect">
            <a:avLst/>
          </a:prstGeom>
        </p:spPr>
        <p:txBody>
          <a:bodyPr vert="eaVert" lIns="111447" tIns="55724" rIns="111447" bIns="5572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617DA4FF-4467-4F4D-BA62-D3C6DCB22E3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780107"/>
            <a:ext cx="3859795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F4C99CA6-6927-460A-A28A-F6936C7F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3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92948"/>
            <a:ext cx="2742486" cy="6241627"/>
          </a:xfrm>
          <a:prstGeom prst="rect">
            <a:avLst/>
          </a:prstGeom>
        </p:spPr>
        <p:txBody>
          <a:bodyPr vert="eaVert" lIns="111447" tIns="55724" rIns="111447" bIns="5572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92948"/>
            <a:ext cx="8024310" cy="6241627"/>
          </a:xfrm>
          <a:prstGeom prst="rect">
            <a:avLst/>
          </a:prstGeom>
        </p:spPr>
        <p:txBody>
          <a:bodyPr vert="eaVert" lIns="111447" tIns="55724" rIns="111447" bIns="5572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617DA4FF-4467-4F4D-BA62-D3C6DCB22E3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780107"/>
            <a:ext cx="3859795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F4C99CA6-6927-460A-A28A-F6936C7F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4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2947"/>
            <a:ext cx="10969943" cy="1219200"/>
          </a:xfrm>
          <a:prstGeom prst="rect">
            <a:avLst/>
          </a:prstGeom>
        </p:spPr>
        <p:txBody>
          <a:bodyPr lIns="111447" tIns="55724" rIns="111447" bIns="5572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06880"/>
            <a:ext cx="10969943" cy="4827694"/>
          </a:xfrm>
          <a:prstGeom prst="rect">
            <a:avLst/>
          </a:prstGeom>
        </p:spPr>
        <p:txBody>
          <a:bodyPr lIns="111447" tIns="55724" rIns="111447" bIns="5572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617DA4FF-4467-4F4D-BA62-D3C6DCB22E3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780107"/>
            <a:ext cx="3859795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F4C99CA6-6927-460A-A28A-F6936C7F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700694"/>
            <a:ext cx="10360501" cy="1452880"/>
          </a:xfrm>
          <a:prstGeom prst="rect">
            <a:avLst/>
          </a:prstGeom>
        </p:spPr>
        <p:txBody>
          <a:bodyPr lIns="111447" tIns="55724" rIns="111447" bIns="55724"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3100495"/>
            <a:ext cx="10360501" cy="1600199"/>
          </a:xfrm>
          <a:prstGeom prst="rect">
            <a:avLst/>
          </a:prstGeom>
        </p:spPr>
        <p:txBody>
          <a:bodyPr lIns="111447" tIns="55724" rIns="111447" bIns="55724"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72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44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17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89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61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34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006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78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617DA4FF-4467-4F4D-BA62-D3C6DCB22E3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780107"/>
            <a:ext cx="3859795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F4C99CA6-6927-460A-A28A-F6936C7F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6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2947"/>
            <a:ext cx="10969943" cy="1219200"/>
          </a:xfrm>
          <a:prstGeom prst="rect">
            <a:avLst/>
          </a:prstGeom>
        </p:spPr>
        <p:txBody>
          <a:bodyPr lIns="111447" tIns="55724" rIns="111447" bIns="5572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06880"/>
            <a:ext cx="5383398" cy="4827694"/>
          </a:xfrm>
          <a:prstGeom prst="rect">
            <a:avLst/>
          </a:prstGeom>
        </p:spPr>
        <p:txBody>
          <a:bodyPr lIns="111447" tIns="55724" rIns="111447" bIns="55724"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06880"/>
            <a:ext cx="5383398" cy="4827694"/>
          </a:xfrm>
          <a:prstGeom prst="rect">
            <a:avLst/>
          </a:prstGeom>
        </p:spPr>
        <p:txBody>
          <a:bodyPr lIns="111447" tIns="55724" rIns="111447" bIns="55724"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617DA4FF-4467-4F4D-BA62-D3C6DCB22E3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780107"/>
            <a:ext cx="3859795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F4C99CA6-6927-460A-A28A-F6936C7F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2947"/>
            <a:ext cx="10969943" cy="1219200"/>
          </a:xfrm>
          <a:prstGeom prst="rect">
            <a:avLst/>
          </a:prstGeom>
        </p:spPr>
        <p:txBody>
          <a:bodyPr lIns="111447" tIns="55724" rIns="111447" bIns="5572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37454"/>
            <a:ext cx="5385514" cy="682413"/>
          </a:xfrm>
          <a:prstGeom prst="rect">
            <a:avLst/>
          </a:prstGeom>
        </p:spPr>
        <p:txBody>
          <a:bodyPr lIns="111447" tIns="55724" rIns="111447" bIns="55724" anchor="b"/>
          <a:lstStyle>
            <a:lvl1pPr marL="0" indent="0">
              <a:buNone/>
              <a:defRPr sz="2900" b="1"/>
            </a:lvl1pPr>
            <a:lvl2pPr marL="557235" indent="0">
              <a:buNone/>
              <a:defRPr sz="2400" b="1"/>
            </a:lvl2pPr>
            <a:lvl3pPr marL="1114471" indent="0">
              <a:buNone/>
              <a:defRPr sz="2200" b="1"/>
            </a:lvl3pPr>
            <a:lvl4pPr marL="1671706" indent="0">
              <a:buNone/>
              <a:defRPr sz="2000" b="1"/>
            </a:lvl4pPr>
            <a:lvl5pPr marL="2228941" indent="0">
              <a:buNone/>
              <a:defRPr sz="2000" b="1"/>
            </a:lvl5pPr>
            <a:lvl6pPr marL="2786177" indent="0">
              <a:buNone/>
              <a:defRPr sz="2000" b="1"/>
            </a:lvl6pPr>
            <a:lvl7pPr marL="3343412" indent="0">
              <a:buNone/>
              <a:defRPr sz="2000" b="1"/>
            </a:lvl7pPr>
            <a:lvl8pPr marL="3900648" indent="0">
              <a:buNone/>
              <a:defRPr sz="2000" b="1"/>
            </a:lvl8pPr>
            <a:lvl9pPr marL="4457883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319867"/>
            <a:ext cx="5385514" cy="4214707"/>
          </a:xfrm>
          <a:prstGeom prst="rect">
            <a:avLst/>
          </a:prstGeom>
        </p:spPr>
        <p:txBody>
          <a:bodyPr lIns="111447" tIns="55724" rIns="111447" bIns="55724"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37454"/>
            <a:ext cx="5387630" cy="682413"/>
          </a:xfrm>
          <a:prstGeom prst="rect">
            <a:avLst/>
          </a:prstGeom>
        </p:spPr>
        <p:txBody>
          <a:bodyPr lIns="111447" tIns="55724" rIns="111447" bIns="55724" anchor="b"/>
          <a:lstStyle>
            <a:lvl1pPr marL="0" indent="0">
              <a:buNone/>
              <a:defRPr sz="2900" b="1"/>
            </a:lvl1pPr>
            <a:lvl2pPr marL="557235" indent="0">
              <a:buNone/>
              <a:defRPr sz="2400" b="1"/>
            </a:lvl2pPr>
            <a:lvl3pPr marL="1114471" indent="0">
              <a:buNone/>
              <a:defRPr sz="2200" b="1"/>
            </a:lvl3pPr>
            <a:lvl4pPr marL="1671706" indent="0">
              <a:buNone/>
              <a:defRPr sz="2000" b="1"/>
            </a:lvl4pPr>
            <a:lvl5pPr marL="2228941" indent="0">
              <a:buNone/>
              <a:defRPr sz="2000" b="1"/>
            </a:lvl5pPr>
            <a:lvl6pPr marL="2786177" indent="0">
              <a:buNone/>
              <a:defRPr sz="2000" b="1"/>
            </a:lvl6pPr>
            <a:lvl7pPr marL="3343412" indent="0">
              <a:buNone/>
              <a:defRPr sz="2000" b="1"/>
            </a:lvl7pPr>
            <a:lvl8pPr marL="3900648" indent="0">
              <a:buNone/>
              <a:defRPr sz="2000" b="1"/>
            </a:lvl8pPr>
            <a:lvl9pPr marL="4457883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319867"/>
            <a:ext cx="5387630" cy="4214707"/>
          </a:xfrm>
          <a:prstGeom prst="rect">
            <a:avLst/>
          </a:prstGeom>
        </p:spPr>
        <p:txBody>
          <a:bodyPr lIns="111447" tIns="55724" rIns="111447" bIns="55724"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617DA4FF-4467-4F4D-BA62-D3C6DCB22E3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780107"/>
            <a:ext cx="3859795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F4C99CA6-6927-460A-A28A-F6936C7F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2947"/>
            <a:ext cx="10969943" cy="1219200"/>
          </a:xfrm>
          <a:prstGeom prst="rect">
            <a:avLst/>
          </a:prstGeom>
        </p:spPr>
        <p:txBody>
          <a:bodyPr lIns="111447" tIns="55724" rIns="111447" bIns="5572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617DA4FF-4467-4F4D-BA62-D3C6DCB22E3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780107"/>
            <a:ext cx="3859795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F4C99CA6-6927-460A-A28A-F6936C7F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3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617DA4FF-4467-4F4D-BA62-D3C6DCB22E3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780107"/>
            <a:ext cx="3859795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F4C99CA6-6927-460A-A28A-F6936C7F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1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91253"/>
            <a:ext cx="4010039" cy="1239520"/>
          </a:xfrm>
          <a:prstGeom prst="rect">
            <a:avLst/>
          </a:prstGeom>
        </p:spPr>
        <p:txBody>
          <a:bodyPr lIns="111447" tIns="55724" rIns="111447" bIns="55724"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91254"/>
            <a:ext cx="6813892" cy="6243321"/>
          </a:xfrm>
          <a:prstGeom prst="rect">
            <a:avLst/>
          </a:prstGeom>
        </p:spPr>
        <p:txBody>
          <a:bodyPr lIns="111447" tIns="55724" rIns="111447" bIns="55724"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530774"/>
            <a:ext cx="4010039" cy="5003801"/>
          </a:xfrm>
          <a:prstGeom prst="rect">
            <a:avLst/>
          </a:prstGeom>
        </p:spPr>
        <p:txBody>
          <a:bodyPr lIns="111447" tIns="55724" rIns="111447" bIns="55724"/>
          <a:lstStyle>
            <a:lvl1pPr marL="0" indent="0">
              <a:buNone/>
              <a:defRPr sz="1700"/>
            </a:lvl1pPr>
            <a:lvl2pPr marL="557235" indent="0">
              <a:buNone/>
              <a:defRPr sz="1500"/>
            </a:lvl2pPr>
            <a:lvl3pPr marL="1114471" indent="0">
              <a:buNone/>
              <a:defRPr sz="1200"/>
            </a:lvl3pPr>
            <a:lvl4pPr marL="1671706" indent="0">
              <a:buNone/>
              <a:defRPr sz="1100"/>
            </a:lvl4pPr>
            <a:lvl5pPr marL="2228941" indent="0">
              <a:buNone/>
              <a:defRPr sz="1100"/>
            </a:lvl5pPr>
            <a:lvl6pPr marL="2786177" indent="0">
              <a:buNone/>
              <a:defRPr sz="1100"/>
            </a:lvl6pPr>
            <a:lvl7pPr marL="3343412" indent="0">
              <a:buNone/>
              <a:defRPr sz="1100"/>
            </a:lvl7pPr>
            <a:lvl8pPr marL="3900648" indent="0">
              <a:buNone/>
              <a:defRPr sz="1100"/>
            </a:lvl8pPr>
            <a:lvl9pPr marL="445788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617DA4FF-4467-4F4D-BA62-D3C6DCB22E3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780107"/>
            <a:ext cx="3859795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F4C99CA6-6927-460A-A28A-F6936C7F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4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5120640"/>
            <a:ext cx="7313295" cy="604521"/>
          </a:xfrm>
          <a:prstGeom prst="rect">
            <a:avLst/>
          </a:prstGeom>
        </p:spPr>
        <p:txBody>
          <a:bodyPr lIns="111447" tIns="55724" rIns="111447" bIns="55724"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53627"/>
            <a:ext cx="7313295" cy="4389120"/>
          </a:xfrm>
          <a:prstGeom prst="rect">
            <a:avLst/>
          </a:prstGeom>
        </p:spPr>
        <p:txBody>
          <a:bodyPr lIns="111447" tIns="55724" rIns="111447" bIns="55724"/>
          <a:lstStyle>
            <a:lvl1pPr marL="0" indent="0">
              <a:buNone/>
              <a:defRPr sz="3900"/>
            </a:lvl1pPr>
            <a:lvl2pPr marL="557235" indent="0">
              <a:buNone/>
              <a:defRPr sz="3400"/>
            </a:lvl2pPr>
            <a:lvl3pPr marL="1114471" indent="0">
              <a:buNone/>
              <a:defRPr sz="2900"/>
            </a:lvl3pPr>
            <a:lvl4pPr marL="1671706" indent="0">
              <a:buNone/>
              <a:defRPr sz="2400"/>
            </a:lvl4pPr>
            <a:lvl5pPr marL="2228941" indent="0">
              <a:buNone/>
              <a:defRPr sz="2400"/>
            </a:lvl5pPr>
            <a:lvl6pPr marL="2786177" indent="0">
              <a:buNone/>
              <a:defRPr sz="2400"/>
            </a:lvl6pPr>
            <a:lvl7pPr marL="3343412" indent="0">
              <a:buNone/>
              <a:defRPr sz="2400"/>
            </a:lvl7pPr>
            <a:lvl8pPr marL="3900648" indent="0">
              <a:buNone/>
              <a:defRPr sz="2400"/>
            </a:lvl8pPr>
            <a:lvl9pPr marL="4457883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725161"/>
            <a:ext cx="7313295" cy="858519"/>
          </a:xfrm>
          <a:prstGeom prst="rect">
            <a:avLst/>
          </a:prstGeom>
        </p:spPr>
        <p:txBody>
          <a:bodyPr lIns="111447" tIns="55724" rIns="111447" bIns="55724"/>
          <a:lstStyle>
            <a:lvl1pPr marL="0" indent="0">
              <a:buNone/>
              <a:defRPr sz="1700"/>
            </a:lvl1pPr>
            <a:lvl2pPr marL="557235" indent="0">
              <a:buNone/>
              <a:defRPr sz="1500"/>
            </a:lvl2pPr>
            <a:lvl3pPr marL="1114471" indent="0">
              <a:buNone/>
              <a:defRPr sz="1200"/>
            </a:lvl3pPr>
            <a:lvl4pPr marL="1671706" indent="0">
              <a:buNone/>
              <a:defRPr sz="1100"/>
            </a:lvl4pPr>
            <a:lvl5pPr marL="2228941" indent="0">
              <a:buNone/>
              <a:defRPr sz="1100"/>
            </a:lvl5pPr>
            <a:lvl6pPr marL="2786177" indent="0">
              <a:buNone/>
              <a:defRPr sz="1100"/>
            </a:lvl6pPr>
            <a:lvl7pPr marL="3343412" indent="0">
              <a:buNone/>
              <a:defRPr sz="1100"/>
            </a:lvl7pPr>
            <a:lvl8pPr marL="3900648" indent="0">
              <a:buNone/>
              <a:defRPr sz="1100"/>
            </a:lvl8pPr>
            <a:lvl9pPr marL="445788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617DA4FF-4467-4F4D-BA62-D3C6DCB22E3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780107"/>
            <a:ext cx="3859795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780107"/>
            <a:ext cx="2844059" cy="389467"/>
          </a:xfrm>
          <a:prstGeom prst="rect">
            <a:avLst/>
          </a:prstGeom>
        </p:spPr>
        <p:txBody>
          <a:bodyPr lIns="111447" tIns="55724" rIns="111447" bIns="55724"/>
          <a:lstStyle/>
          <a:p>
            <a:fld id="{F4C99CA6-6927-460A-A28A-F6936C7F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mailto:shahalammb@hotmail.com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vel 11"/>
          <p:cNvSpPr/>
          <p:nvPr userDrawn="1"/>
        </p:nvSpPr>
        <p:spPr>
          <a:xfrm>
            <a:off x="-1" y="1"/>
            <a:ext cx="12188825" cy="7305478"/>
          </a:xfrm>
          <a:prstGeom prst="bevel">
            <a:avLst>
              <a:gd name="adj" fmla="val 278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625459" y="7038201"/>
            <a:ext cx="858375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1200" b="1" dirty="0"/>
              <a:t>SHAH</a:t>
            </a:r>
            <a:r>
              <a:rPr lang="en-US" sz="1200" b="1" baseline="0" dirty="0"/>
              <a:t> ALAM, </a:t>
            </a:r>
            <a:r>
              <a:rPr lang="en-US" sz="1200" b="1" baseline="0" dirty="0" err="1"/>
              <a:t>Baur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Bhag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Ramij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Uddin</a:t>
            </a:r>
            <a:r>
              <a:rPr lang="en-US" sz="1200" b="1" baseline="0" dirty="0"/>
              <a:t> High School, </a:t>
            </a:r>
            <a:r>
              <a:rPr lang="en-US" sz="1200" b="1" baseline="0" dirty="0" err="1"/>
              <a:t>Moulvibazar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Sadar</a:t>
            </a:r>
            <a:r>
              <a:rPr lang="en-US" sz="1200" b="1" baseline="0" dirty="0"/>
              <a:t>, E-mail: </a:t>
            </a:r>
            <a:r>
              <a:rPr lang="en-US" sz="1200" b="1" baseline="0" dirty="0">
                <a:hlinkClick r:id="rId13"/>
              </a:rPr>
              <a:t>shahalammb@hotmail.com</a:t>
            </a:r>
            <a:r>
              <a:rPr lang="en-US" sz="1200" b="1" baseline="0" dirty="0"/>
              <a:t>  Mobile No.: 01712059960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5047">
            <a:off x="157849" y="6616109"/>
            <a:ext cx="415290" cy="66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9612">
            <a:off x="11741783" y="-38247"/>
            <a:ext cx="415290" cy="66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76574">
            <a:off x="11674280" y="6633404"/>
            <a:ext cx="415290" cy="66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055">
            <a:off x="176744" y="-18363"/>
            <a:ext cx="415290" cy="66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80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4471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7927" indent="-417927" algn="l" defTabSz="1114471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5507" indent="-348272" algn="l" defTabSz="111447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3088" indent="-278618" algn="l" defTabSz="111447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24" indent="-278618" algn="l" defTabSz="111447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559" indent="-278618" algn="l" defTabSz="111447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4794" indent="-278618" algn="l" defTabSz="11144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2030" indent="-278618" algn="l" defTabSz="11144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9265" indent="-278618" algn="l" defTabSz="11144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36501" indent="-278618" algn="l" defTabSz="11144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44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35" algn="l" defTabSz="11144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71" algn="l" defTabSz="11144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706" algn="l" defTabSz="11144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941" algn="l" defTabSz="11144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6177" algn="l" defTabSz="11144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412" algn="l" defTabSz="11144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648" algn="l" defTabSz="11144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7883" algn="l" defTabSz="11144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tmp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C35DEC-A4DC-4188-88E1-DA8F910FE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304800"/>
            <a:ext cx="1295400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5F6CCB-2D8D-4E7C-A81E-5BC6E6A2E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866900"/>
            <a:ext cx="941265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2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C0098-8352-4FC7-874C-17C80F249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5" t="4167" r="4178" b="4167"/>
          <a:stretch/>
        </p:blipFill>
        <p:spPr>
          <a:xfrm>
            <a:off x="4875212" y="581319"/>
            <a:ext cx="6918614" cy="62766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29E8BE-0014-41C8-9E7D-BF6E4CF4D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" y="762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6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742ACF-A2BF-4E27-BB6E-8ED268F66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72909" b="59301"/>
          <a:stretch/>
        </p:blipFill>
        <p:spPr>
          <a:xfrm>
            <a:off x="4951412" y="152400"/>
            <a:ext cx="3832172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0A8C34E-6699-4F49-8DEB-BEF38514D1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213" r="666" b="7990"/>
          <a:stretch/>
        </p:blipFill>
        <p:spPr>
          <a:xfrm>
            <a:off x="379412" y="1068276"/>
            <a:ext cx="11582400" cy="1063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E0386E-BF84-4B64-88E9-40D88E9FC838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2209800"/>
            <a:ext cx="6248400" cy="4864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F0EADD-6D89-4DEA-814D-9FF600D52E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9"/>
            <a:ext cx="1065212" cy="1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0B30F1-1F23-4FD3-A710-0C5E72A94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" r="1699" b="70320"/>
          <a:stretch/>
        </p:blipFill>
        <p:spPr>
          <a:xfrm>
            <a:off x="531812" y="533400"/>
            <a:ext cx="11389820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A0359-BCA7-4F1A-BC33-1E74646BB8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1" t="31963"/>
          <a:stretch/>
        </p:blipFill>
        <p:spPr>
          <a:xfrm>
            <a:off x="608012" y="1981200"/>
            <a:ext cx="11313620" cy="266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CD8D5-C2D9-49AC-B85D-C08F2FB2A5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61" y="58674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24D81-B8C5-4FEF-A44E-0E795FEFF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533400"/>
            <a:ext cx="6675582" cy="586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7F706-15B9-4288-AE70-B0D9ED1E7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762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4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509441"/>
            <a:ext cx="4088198" cy="2254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4012" y="1143000"/>
            <a:ext cx="274248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4E797-7F69-4A42-A6BE-EC4994B68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2252" r="676" b="5414"/>
          <a:stretch/>
        </p:blipFill>
        <p:spPr>
          <a:xfrm>
            <a:off x="2132012" y="3657600"/>
            <a:ext cx="9753600" cy="30067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0BBB93-D4AF-46D7-B79E-298EF8CE3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2236554"/>
            <a:ext cx="6297560" cy="46194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89212" y="376044"/>
            <a:ext cx="7618016" cy="118271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88" y="3505707"/>
            <a:ext cx="2774808" cy="2081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24938-BFC1-4D6E-83DD-26A428315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762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98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4812" y="2667000"/>
            <a:ext cx="4941144" cy="3952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539342" y="1196499"/>
            <a:ext cx="6233415" cy="1924219"/>
          </a:xfrm>
          <a:prstGeom prst="rect">
            <a:avLst/>
          </a:prstGeom>
        </p:spPr>
        <p:txBody>
          <a:bodyPr wrap="square" lIns="76810" tIns="38405" rIns="76810" bIns="38405">
            <a:spAutoFit/>
            <a:scene3d>
              <a:camera prst="perspectiveHeroicExtremeRightFacing"/>
              <a:lightRig rig="threePt" dir="t"/>
            </a:scene3d>
            <a:sp3d extrusionH="57150">
              <a:bevelT w="127000" h="127000" prst="softRound"/>
            </a:sp3d>
          </a:bodyPr>
          <a:lstStyle/>
          <a:p>
            <a:pPr algn="ctr"/>
            <a:r>
              <a:rPr lang="en-US" sz="12000" dirty="0" err="1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0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9342" y="381001"/>
            <a:ext cx="3989503" cy="708502"/>
          </a:xfrm>
          <a:prstGeom prst="rect">
            <a:avLst/>
          </a:prstGeom>
        </p:spPr>
        <p:txBody>
          <a:bodyPr wrap="none" lIns="76810" tIns="38405" rIns="76810" bIns="38405">
            <a:spAutoFit/>
          </a:bodyPr>
          <a:lstStyle/>
          <a:p>
            <a:r>
              <a:rPr lang="en-US" sz="41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1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1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1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75029" y="2799783"/>
            <a:ext cx="4914900" cy="749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72816" y="3178961"/>
            <a:ext cx="4683032" cy="749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45BB33-361A-4278-BC71-F0AFF0D15F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3048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6515" y="283269"/>
            <a:ext cx="1817435" cy="493058"/>
          </a:xfrm>
          <a:prstGeom prst="rect">
            <a:avLst/>
          </a:prstGeom>
        </p:spPr>
        <p:txBody>
          <a:bodyPr wrap="none" lIns="76810" tIns="38405" rIns="76810" bIns="38405">
            <a:spAutoFit/>
          </a:bodyPr>
          <a:lstStyle/>
          <a:p>
            <a:r>
              <a:rPr lang="en-US" sz="27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7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27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533" y="1045612"/>
            <a:ext cx="2438079" cy="2841872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23170" y="855135"/>
            <a:ext cx="2742486" cy="457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0" tIns="38405" rIns="76810" bIns="38405"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381" y="1043398"/>
            <a:ext cx="202449" cy="31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208" y="1043398"/>
            <a:ext cx="202449" cy="31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4225" y="4243758"/>
            <a:ext cx="6981587" cy="2108885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marL="336042" lvl="1" algn="ctr"/>
            <a:r>
              <a:rPr lang="bn-BD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 আলম</a:t>
            </a:r>
          </a:p>
          <a:p>
            <a:pPr marL="336042" lvl="1" algn="ctr"/>
            <a:r>
              <a:rPr lang="bn-BD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336042" lvl="1"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বাউরভাগ রমিজ উদ্দিন উচ্চ বিদ্যালয়</a:t>
            </a:r>
          </a:p>
          <a:p>
            <a:pPr marL="336042" lvl="1" algn="ctr"/>
            <a:r>
              <a:rPr lang="bn-BD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 সদর।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 – ০১৭১২০৫৯৯৬০ </a:t>
            </a:r>
          </a:p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Email: shahalammb@hotmail.com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93" y="3376182"/>
            <a:ext cx="1738924" cy="1735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927" y="3376181"/>
            <a:ext cx="1738924" cy="1735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9390" y="2455859"/>
            <a:ext cx="5521037" cy="1066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2640" y="2842919"/>
            <a:ext cx="5134841" cy="1066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A36B35-914E-4E46-9FFB-AF6B912195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7" y="283269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475412" y="4405262"/>
            <a:ext cx="4038600" cy="24384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GB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b="1" dirty="0">
              <a:solidFill>
                <a:srgbClr val="7030A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GB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GB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30FA8-10FE-49CF-A056-8910ABBC3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812" y="742595"/>
            <a:ext cx="2286000" cy="29200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893825-4111-449A-A25B-33221DC13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3048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A5E924-3E31-403E-99B6-14E690F637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1" y="685800"/>
            <a:ext cx="11658601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E92D0-4DB7-4E41-BD82-B7C1CE69D9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12" y="57150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6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F157E6-7A77-4C70-9D35-5C817D01A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9" b="82432"/>
          <a:stretch/>
        </p:blipFill>
        <p:spPr>
          <a:xfrm>
            <a:off x="5027612" y="304800"/>
            <a:ext cx="27432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47308-F99D-498B-A5D7-16629B0FF6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3" t="20462" r="14480" b="69415"/>
          <a:stretch/>
        </p:blipFill>
        <p:spPr>
          <a:xfrm>
            <a:off x="1979610" y="1192097"/>
            <a:ext cx="9904412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B6BD17-02A0-4A0E-8146-4E8979EE08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8" t="34561" b="35069"/>
          <a:stretch/>
        </p:blipFill>
        <p:spPr>
          <a:xfrm>
            <a:off x="1978807" y="1939565"/>
            <a:ext cx="9904413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AE810-59FE-47E4-9CCA-AD26EE6FF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2" t="66378" r="934" b="14017"/>
          <a:stretch/>
        </p:blipFill>
        <p:spPr>
          <a:xfrm>
            <a:off x="1978806" y="3657600"/>
            <a:ext cx="9904413" cy="1033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FCD1F3-9D15-40E2-A65C-C67BD8562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" t="87417" r="8151" b="3906"/>
          <a:stretch/>
        </p:blipFill>
        <p:spPr>
          <a:xfrm>
            <a:off x="1978806" y="4786068"/>
            <a:ext cx="9904413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9382C-E959-41B3-9601-D1FCA39274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B65428-DC26-4E4A-B80E-4A31577FA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1143000"/>
            <a:ext cx="9027130" cy="47108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5980F8-0BC0-469D-A905-3C0E224F2D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8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66867C-5325-416A-A21B-C1529B08C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476670"/>
            <a:ext cx="8257949" cy="63618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77937C-436F-40C0-A097-52E225A52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16D53F-9127-47FB-88B9-423DF7FF8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685800"/>
            <a:ext cx="8225393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B4A2B0-4707-454A-AAFD-1EFAF1EEB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93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42</Words>
  <Application>Microsoft Office PowerPoint</Application>
  <PresentationFormat>Custom</PresentationFormat>
  <Paragraphs>16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 Alam</dc:creator>
  <cp:lastModifiedBy>Shah Alam</cp:lastModifiedBy>
  <cp:revision>89</cp:revision>
  <dcterms:created xsi:type="dcterms:W3CDTF">2017-10-31T12:36:12Z</dcterms:created>
  <dcterms:modified xsi:type="dcterms:W3CDTF">2020-06-12T20:18:14Z</dcterms:modified>
</cp:coreProperties>
</file>