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0" r:id="rId2"/>
    <p:sldId id="349" r:id="rId3"/>
    <p:sldId id="337" r:id="rId4"/>
    <p:sldId id="362" r:id="rId5"/>
    <p:sldId id="363" r:id="rId6"/>
    <p:sldId id="364" r:id="rId7"/>
    <p:sldId id="354" r:id="rId8"/>
    <p:sldId id="293" r:id="rId9"/>
    <p:sldId id="356" r:id="rId10"/>
    <p:sldId id="358" r:id="rId11"/>
    <p:sldId id="357" r:id="rId12"/>
    <p:sldId id="352" r:id="rId13"/>
    <p:sldId id="355" r:id="rId14"/>
    <p:sldId id="359" r:id="rId15"/>
    <p:sldId id="360" r:id="rId16"/>
    <p:sldId id="372" r:id="rId17"/>
    <p:sldId id="373" r:id="rId18"/>
    <p:sldId id="374" r:id="rId19"/>
    <p:sldId id="340" r:id="rId20"/>
    <p:sldId id="365" r:id="rId21"/>
    <p:sldId id="366" r:id="rId22"/>
    <p:sldId id="367" r:id="rId23"/>
    <p:sldId id="368" r:id="rId24"/>
    <p:sldId id="369" r:id="rId25"/>
    <p:sldId id="336" r:id="rId26"/>
    <p:sldId id="321" r:id="rId27"/>
    <p:sldId id="371" r:id="rId28"/>
    <p:sldId id="332" r:id="rId29"/>
    <p:sldId id="333" r:id="rId30"/>
    <p:sldId id="283" r:id="rId31"/>
    <p:sldId id="307" r:id="rId32"/>
    <p:sldId id="325" r:id="rId33"/>
    <p:sldId id="285" r:id="rId34"/>
  </p:sldIdLst>
  <p:sldSz cx="12801600" cy="9601200" type="A3"/>
  <p:notesSz cx="6858000" cy="9144000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F7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 autoAdjust="0"/>
    <p:restoredTop sz="94590" autoAdjust="0"/>
  </p:normalViewPr>
  <p:slideViewPr>
    <p:cSldViewPr>
      <p:cViewPr>
        <p:scale>
          <a:sx n="42" d="100"/>
          <a:sy n="42" d="100"/>
        </p:scale>
        <p:origin x="-1884" y="-25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32FE-B0E0-4092-9187-5D1C8CFF4BE4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79E6-6256-47DB-844B-4AC40B868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 </a:t>
            </a:r>
            <a:r>
              <a:rPr lang="en-US" sz="16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 পদ্ধতি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6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2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চাষাবাদের পার্থক্য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চাষাবাদ পদ্ধতি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চাষাবাদ পদ্ধতি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403"/>
            <a:ext cx="10881360" cy="210026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5"/>
            <a:ext cx="565404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5"/>
            <a:ext cx="565404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3044825"/>
            <a:ext cx="5656263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2149158"/>
            <a:ext cx="5658486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3044825"/>
            <a:ext cx="5658486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4" y="382270"/>
            <a:ext cx="4211639" cy="162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5"/>
            <a:ext cx="7156451" cy="819435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4" y="2009145"/>
            <a:ext cx="4211639" cy="656748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5"/>
            <a:ext cx="11521440" cy="633634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hyperlink" Target="mailto:mdobydullah69@yahoo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277" y="152855"/>
            <a:ext cx="12252277" cy="9285937"/>
            <a:chOff x="627797" y="109182"/>
            <a:chExt cx="10890912" cy="6632812"/>
          </a:xfrm>
          <a:solidFill>
            <a:schemeClr val="accent2"/>
          </a:solidFill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grp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0764" y="640080"/>
            <a:ext cx="10241280" cy="72330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ctr"/>
            <a:endParaRPr lang="bn-BD" sz="13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 বাটন একবার চাপলে পুরো </a:t>
            </a:r>
            <a:r>
              <a:rPr lang="bn-BD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presentation 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4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। </a:t>
            </a:r>
            <a:r>
              <a:rPr lang="en-US" sz="4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</a:t>
            </a:r>
            <a:r>
              <a:rPr lang="bn-BD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53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3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r>
              <a:rPr lang="en-US" sz="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20764" y="8471853"/>
            <a:ext cx="10241280" cy="5840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6671" y="908957"/>
            <a:ext cx="10701228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 চাষাবাদ পদ্ধতি</a:t>
            </a:r>
            <a:endParaRPr lang="en-US" sz="6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5785" y="3485804"/>
            <a:ext cx="10701228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 নির্ভর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যন্ত্রবিহীন, গরু, লাঙ্গল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দিয়ে চাষাবাদ, প্রতিরোধ,ঔষধবিহীন চাষাবাদ পদ্ধতিকে সনাতন চাষাবাদ পদ্ধতি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667" y="3200400"/>
            <a:ext cx="10701228" cy="224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দেখি.....</a:t>
            </a:r>
            <a:endParaRPr lang="en-US" sz="6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" y="9017129"/>
            <a:ext cx="12801599" cy="584073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angladesh-FTF-TractorMan.JPG"/>
          <p:cNvPicPr>
            <a:picLocks noChangeAspect="1"/>
          </p:cNvPicPr>
          <p:nvPr/>
        </p:nvPicPr>
        <p:blipFill>
          <a:blip r:embed="rId4"/>
          <a:srcRect l="10000" r="10000"/>
          <a:stretch>
            <a:fillRect/>
          </a:stretch>
        </p:blipFill>
        <p:spPr>
          <a:xfrm>
            <a:off x="304800" y="110836"/>
            <a:ext cx="3657600" cy="289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3860"/>
          <a:stretch/>
        </p:blipFill>
        <p:spPr>
          <a:xfrm>
            <a:off x="8382002" y="3158836"/>
            <a:ext cx="4114798" cy="28193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4956" r="35955"/>
          <a:stretch/>
        </p:blipFill>
        <p:spPr>
          <a:xfrm>
            <a:off x="304800" y="6130636"/>
            <a:ext cx="3657599" cy="29178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30593"/>
          <a:stretch/>
        </p:blipFill>
        <p:spPr>
          <a:xfrm>
            <a:off x="4267200" y="76200"/>
            <a:ext cx="3809999" cy="29302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76201"/>
            <a:ext cx="4114798" cy="2930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/>
          <a:stretch/>
        </p:blipFill>
        <p:spPr>
          <a:xfrm>
            <a:off x="304800" y="3158836"/>
            <a:ext cx="3657600" cy="28193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158836"/>
            <a:ext cx="3809999" cy="2819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130636"/>
            <a:ext cx="3809998" cy="2917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2" y="6130636"/>
            <a:ext cx="4114798" cy="2917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9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271" y="3352800"/>
            <a:ext cx="10701228" cy="224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চাষাবাদ পদ্ধতি</a:t>
            </a:r>
            <a:endParaRPr lang="en-US" sz="5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066800"/>
            <a:ext cx="10701228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 </a:t>
            </a:r>
            <a:r>
              <a:rPr lang="bn-IN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চাষাবাদ পদ্ধতি</a:t>
            </a:r>
            <a:endParaRPr lang="en-US" sz="6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5785" y="3485804"/>
            <a:ext cx="10701228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 না হয়ে উৎপাদন ব্যবস্থায় যন্ত্রপাতি ও প্রতিরোধক ঔষধ ব্যবহারের মাধ্যমে উৎপাদন বৃদ্ধির চাষাবাদ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চাষাবাদ পদ্ধতি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271" y="2971800"/>
            <a:ext cx="10701228" cy="224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</a:t>
            </a:r>
            <a:r>
              <a:rPr lang="bn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চাষাবাদ পদ্ধতি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" y="9017129"/>
            <a:ext cx="12801599" cy="584073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angladesh-FTF-TractorMan.JPG"/>
          <p:cNvPicPr>
            <a:picLocks noChangeAspect="1"/>
          </p:cNvPicPr>
          <p:nvPr/>
        </p:nvPicPr>
        <p:blipFill>
          <a:blip r:embed="rId4"/>
          <a:srcRect l="10000" r="10000"/>
          <a:stretch>
            <a:fillRect/>
          </a:stretch>
        </p:blipFill>
        <p:spPr>
          <a:xfrm>
            <a:off x="6934200" y="2819400"/>
            <a:ext cx="4724400" cy="39316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19400"/>
            <a:ext cx="4551127" cy="39316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1280159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" y="9017129"/>
            <a:ext cx="12801599" cy="584073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30593"/>
          <a:stretch/>
        </p:blipFill>
        <p:spPr>
          <a:xfrm>
            <a:off x="7010400" y="2939935"/>
            <a:ext cx="4998563" cy="38443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4881859" cy="38554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1" y="990600"/>
            <a:ext cx="128016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" y="9017129"/>
            <a:ext cx="12801599" cy="584073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44091"/>
            <a:ext cx="5279649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128016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4091"/>
            <a:ext cx="5334000" cy="4267199"/>
          </a:xfrm>
          <a:prstGeom prst="rect">
            <a:avLst/>
          </a:prstGeom>
          <a:ln w="1270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2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" y="990600"/>
            <a:ext cx="1280159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2" y="9017129"/>
            <a:ext cx="12801599" cy="584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marL="0" algn="ctr" defTabSz="122191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/>
          <a:stretch/>
        </p:blipFill>
        <p:spPr>
          <a:xfrm>
            <a:off x="6858000" y="2738351"/>
            <a:ext cx="5398890" cy="44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r="14413"/>
          <a:stretch/>
        </p:blipFill>
        <p:spPr>
          <a:xfrm>
            <a:off x="685800" y="2757343"/>
            <a:ext cx="5486400" cy="4389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5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0" y="343595"/>
            <a:ext cx="11848707" cy="821436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26513">
            <a:off x="939735" y="1513514"/>
            <a:ext cx="9654913" cy="6533653"/>
          </a:xfrm>
          <a:prstGeom prst="rect">
            <a:avLst/>
          </a:prstGeom>
        </p:spPr>
        <p:txBody>
          <a:bodyPr wrap="none" lIns="122191" tIns="61096" rIns="122191" bIns="61096" fromWordArt="1">
            <a:prstTxWarp prst="textArch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663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শু</a:t>
            </a:r>
            <a:r>
              <a:rPr lang="as-IN" sz="663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as-IN" sz="663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চ্ছা </a:t>
            </a:r>
            <a:r>
              <a:rPr lang="as-IN" sz="663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663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স্বা</a:t>
            </a:r>
            <a:r>
              <a:rPr lang="as-IN" sz="66300" kern="10" dirty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663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ত</a:t>
            </a:r>
            <a:endParaRPr lang="en-US" sz="663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910449"/>
            <a:ext cx="12801600" cy="584073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" y="990600"/>
            <a:ext cx="1280159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" y="9017129"/>
            <a:ext cx="12801599" cy="584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marL="0" algn="ctr" defTabSz="122191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67397"/>
            <a:ext cx="4948318" cy="3943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67396"/>
            <a:ext cx="5181600" cy="39430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773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" y="990600"/>
            <a:ext cx="1280159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" y="9017129"/>
            <a:ext cx="12801599" cy="584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marL="0" algn="ctr" defTabSz="122191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3860"/>
          <a:stretch/>
        </p:blipFill>
        <p:spPr>
          <a:xfrm>
            <a:off x="6858000" y="2930236"/>
            <a:ext cx="5156884" cy="39133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6986" r="27544" b="8735"/>
          <a:stretch/>
        </p:blipFill>
        <p:spPr>
          <a:xfrm>
            <a:off x="733866" y="2895600"/>
            <a:ext cx="4981134" cy="39479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216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" y="1458802"/>
            <a:ext cx="1280159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" y="9017129"/>
            <a:ext cx="12801599" cy="584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marL="0" algn="ctr" defTabSz="122191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4956" r="35955"/>
          <a:stretch/>
        </p:blipFill>
        <p:spPr>
          <a:xfrm>
            <a:off x="6858000" y="3200400"/>
            <a:ext cx="4953000" cy="4191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5181600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088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" y="9017129"/>
            <a:ext cx="12801599" cy="584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marL="0" algn="ctr" defTabSz="122191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43200"/>
            <a:ext cx="5162678" cy="46482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TextBox 14"/>
          <p:cNvSpPr txBox="1"/>
          <p:nvPr/>
        </p:nvSpPr>
        <p:spPr>
          <a:xfrm>
            <a:off x="2" y="1012371"/>
            <a:ext cx="1280159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5270976" cy="4648200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4552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990600"/>
            <a:ext cx="128016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" y="9017129"/>
            <a:ext cx="12801599" cy="584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marL="0" algn="ctr" defTabSz="1221913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438400"/>
            <a:ext cx="5029198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5446598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1097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19" y="1447800"/>
            <a:ext cx="12054841" cy="5334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US" sz="107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1" y="3520440"/>
            <a:ext cx="12054841" cy="533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2191" tIns="61096" rIns="122191" bIns="61096">
            <a:prstTxWarp prst="textArchUpPour">
              <a:avLst/>
            </a:prstTxWarp>
            <a:spAutoFit/>
          </a:bodyPr>
          <a:lstStyle/>
          <a:p>
            <a:pPr lvl="0" algn="ctr"/>
            <a:r>
              <a:rPr lang="en-US" sz="2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6808"/>
            <a:ext cx="12801600" cy="1108270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>
              <a:defRPr/>
            </a:pPr>
            <a:r>
              <a:rPr lang="bn-IN" sz="6400" dirty="0">
                <a:latin typeface="NikoshBAN" pitchFamily="2" charset="0"/>
                <a:cs typeface="NikoshBAN" pitchFamily="2" charset="0"/>
              </a:rPr>
              <a:t>১.নিচের কোনটি সনাতন কৃষি প্রযুক্তি?</a:t>
            </a:r>
            <a:endParaRPr lang="en-US" sz="6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0880" y="3362339"/>
            <a:ext cx="533400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ট্রাক্টর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" y="3398914"/>
            <a:ext cx="640080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>
              <a:defRPr/>
            </a:pPr>
            <a:r>
              <a:rPr lang="bn-IN" sz="4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 মাড়াই মেশিন</a:t>
            </a:r>
            <a:endParaRPr lang="en-US" sz="4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" y="2580229"/>
            <a:ext cx="618744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lvl="0"/>
            <a:r>
              <a:rPr lang="bn-IN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543654"/>
            <a:ext cx="544068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সেচ পাম্প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73680" y="4783495"/>
            <a:ext cx="18669000" cy="1108270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>
              <a:defRPr/>
            </a:pPr>
            <a:r>
              <a:rPr lang="en-US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নিচের কোনটি আধুনিক কৃষি প্রযুক্তি?</a:t>
            </a:r>
            <a:endParaRPr lang="en-US" sz="6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5" y="6283704"/>
            <a:ext cx="4004603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লাঙ্গল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5647" y="6283704"/>
            <a:ext cx="3832275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মই 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440" y="7116640"/>
            <a:ext cx="4956516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কাস্তে/কোদাল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1" y="7137146"/>
            <a:ext cx="4431323" cy="862049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>
              <a:defRPr/>
            </a:pP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 মাড়াই মেশিন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2" y="5750305"/>
            <a:ext cx="738555" cy="1031326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en-US" sz="59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59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" y="2443220"/>
            <a:ext cx="640080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en-US" sz="5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53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6680" y="8854442"/>
            <a:ext cx="12801600" cy="5840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6808"/>
            <a:ext cx="12801600" cy="1108270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>
              <a:defRPr/>
            </a:pPr>
            <a:r>
              <a:rPr lang="bn-IN" sz="6400" dirty="0">
                <a:latin typeface="NikoshBAN" pitchFamily="2" charset="0"/>
                <a:cs typeface="NikoshBAN" pitchFamily="2" charset="0"/>
              </a:rPr>
              <a:t>১.নিচের কোনটি সনাতন কৃষি প্রযুক্তি?</a:t>
            </a:r>
            <a:endParaRPr lang="en-US" sz="6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0880" y="3362339"/>
            <a:ext cx="533400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ট্রাক্টর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" y="3398914"/>
            <a:ext cx="640080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>
              <a:defRPr/>
            </a:pPr>
            <a:r>
              <a:rPr lang="bn-IN" sz="4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 মাড়াই মেশিন</a:t>
            </a:r>
            <a:endParaRPr lang="en-US" sz="4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" y="2580229"/>
            <a:ext cx="618744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lvl="0"/>
            <a:r>
              <a:rPr lang="bn-IN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543654"/>
            <a:ext cx="5440680" cy="785105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সেচ পাম্প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73680" y="4783495"/>
            <a:ext cx="18669000" cy="1108270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>
              <a:defRPr/>
            </a:pPr>
            <a:r>
              <a:rPr lang="en-US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নিচের কোনটি আধুনিক কৃষি প্রযুক্তি?</a:t>
            </a:r>
            <a:endParaRPr lang="en-US" sz="6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5" y="6283704"/>
            <a:ext cx="4004603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লাঙ্গল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5647" y="6283704"/>
            <a:ext cx="3832275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মই 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440" y="7116640"/>
            <a:ext cx="4956516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কাস্তে/কোদাল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1" y="7137146"/>
            <a:ext cx="4431323" cy="862049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>
              <a:defRPr/>
            </a:pP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 মাড়াই মেশিন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42" y="7214405"/>
            <a:ext cx="738555" cy="1031326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en-US" sz="59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59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" y="2443220"/>
            <a:ext cx="640080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r>
              <a:rPr lang="en-US" sz="5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53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6680" y="8854442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accel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080" y="502645"/>
            <a:ext cx="11521440" cy="7879355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22191" tIns="61096" rIns="122191" bIns="61096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46760" y="1249405"/>
            <a:ext cx="11308080" cy="1600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10700" b="1" dirty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1" y="3062965"/>
            <a:ext cx="3436418" cy="50139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3116305"/>
            <a:ext cx="5803309" cy="496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" y="5"/>
            <a:ext cx="3621025" cy="3095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8781" y="8107680"/>
            <a:ext cx="10134599" cy="938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2191" tIns="61096" rIns="122191" bIns="61096" rtlCol="0">
            <a:spAutoFit/>
          </a:bodyPr>
          <a:lstStyle/>
          <a:p>
            <a:r>
              <a:rPr lang="bn-IN" sz="5300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চাষাবাদের পাঁচটি নাম লিখ?</a:t>
            </a:r>
            <a:endParaRPr lang="en-US" sz="5300" b="1" spc="6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5" y="5"/>
            <a:ext cx="3409189" cy="3121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1386846" y="1920240"/>
            <a:ext cx="10134599" cy="57607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bn-IN" sz="43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3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3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1062" y="3908092"/>
            <a:ext cx="4826163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bn-BD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 যন্ত্র</a:t>
            </a:r>
            <a:endParaRPr lang="en-US" sz="5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7063" y="3121218"/>
            <a:ext cx="6614160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bn-BD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 পাম্প </a:t>
            </a:r>
            <a:endParaRPr lang="en-US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6815" y="4907282"/>
            <a:ext cx="9286564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5300" b="1" dirty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</a:t>
            </a:r>
            <a:endParaRPr lang="en-US" sz="5300" b="1" dirty="0">
              <a:ln w="50800"/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4006" y="2130177"/>
            <a:ext cx="8040273" cy="938993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bn-BD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0818" y="6227147"/>
            <a:ext cx="8854440" cy="938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22191" tIns="61096" rIns="122191" bIns="6109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IN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মারাইয়ের</a:t>
            </a:r>
            <a:r>
              <a:rPr lang="bn-BD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যন্ত্র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/>
      <p:bldP spid="24" grpId="0"/>
      <p:bldP spid="25" grpId="0"/>
      <p:bldP spid="26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386840" y="1856505"/>
            <a:ext cx="3413760" cy="68453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2191" tIns="61096" rIns="122191" bIns="61096"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half" idx="1"/>
          </p:nvPr>
        </p:nvSpPr>
        <p:spPr>
          <a:xfrm>
            <a:off x="213360" y="1665434"/>
            <a:ext cx="5760720" cy="6994208"/>
          </a:xfrm>
          <a:blipFill>
            <a:blip r:embed="rId3"/>
            <a:tile tx="0" ty="0" sx="100000" sy="100000" flip="none" algn="tl"/>
          </a:blip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947660" y="1856505"/>
            <a:ext cx="3413760" cy="68453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2191" tIns="61096" rIns="122191" bIns="61096"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6529706" y="1665435"/>
            <a:ext cx="6058535" cy="69942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2"/>
            </a:solidFill>
          </a:ln>
        </p:spPr>
        <p:txBody>
          <a:bodyPr lIns="122191" tIns="61096" rIns="122191" bIns="61096"/>
          <a:lstStyle/>
          <a:p>
            <a:pPr marL="458217" indent="-458217" algn="ctr">
              <a:spcBef>
                <a:spcPct val="20000"/>
              </a:spcBef>
              <a:defRPr/>
            </a:pPr>
            <a:r>
              <a:rPr lang="bn-BD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458217" indent="-458217">
              <a:spcBef>
                <a:spcPct val="20000"/>
              </a:spcBef>
              <a:defRPr/>
            </a:pP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bn-IN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5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8217" indent="-458217">
              <a:spcBef>
                <a:spcPct val="20000"/>
              </a:spcBef>
              <a:defRPr/>
            </a:pP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8217" indent="-458217">
              <a:spcBef>
                <a:spcPct val="20000"/>
              </a:spcBef>
              <a:defRPr/>
            </a:pP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5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8217" indent="-458217" algn="ctr">
              <a:spcBef>
                <a:spcPct val="20000"/>
              </a:spcBef>
              <a:defRPr/>
            </a:pPr>
            <a:endParaRPr lang="bn-BD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8217" indent="-458217" algn="ctr">
              <a:spcBef>
                <a:spcPct val="20000"/>
              </a:spcBef>
              <a:defRPr/>
            </a:pPr>
            <a:endParaRPr lang="bn-BD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8217" indent="-458217" algn="ctr">
              <a:spcBef>
                <a:spcPct val="20000"/>
              </a:spcBef>
              <a:defRPr/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8217" indent="-458217" algn="ctr">
              <a:spcBef>
                <a:spcPct val="20000"/>
              </a:spcBef>
              <a:defRPr/>
            </a:pPr>
            <a:endParaRPr lang="en-US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" y="5646100"/>
            <a:ext cx="5227320" cy="2954930"/>
          </a:xfrm>
          <a:prstGeom prst="rect">
            <a:avLst/>
          </a:prstGeom>
          <a:noFill/>
        </p:spPr>
        <p:txBody>
          <a:bodyPr lIns="122191" tIns="61096" rIns="122191" bIns="61096">
            <a:spAutoFit/>
          </a:bodyPr>
          <a:lstStyle/>
          <a:p>
            <a:pPr algn="ctr">
              <a:defRPr/>
            </a:pPr>
            <a:r>
              <a:rPr lang="bn-BD" sz="43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43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ওবাইদুল্লাহ</a:t>
            </a:r>
            <a:endParaRPr lang="bn-BD" sz="43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7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 অর্থনীতি</a:t>
            </a:r>
            <a:endParaRPr lang="bn-BD" sz="37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কলেজ,কলাপাড়া</a:t>
            </a:r>
            <a:endParaRPr lang="bn-BD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mdobydullah69@yahoo.com</a:t>
            </a:r>
            <a:endParaRPr lang="bn-IN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mdobydullah69</a:t>
            </a:r>
            <a:endParaRPr lang="bn-BD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Mob: 01714250679 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01531134248</a:t>
            </a:r>
            <a:endParaRPr lang="en-US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1382" y="5646100"/>
            <a:ext cx="5595178" cy="1108270"/>
          </a:xfrm>
          <a:prstGeom prst="roundRect">
            <a:avLst>
              <a:gd name="adj" fmla="val 0"/>
            </a:avLst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22191" tIns="61096" rIns="122191" bIns="61096">
            <a:spAutoFit/>
          </a:bodyPr>
          <a:lstStyle/>
          <a:p>
            <a:pPr>
              <a:defRPr/>
            </a:pPr>
            <a:r>
              <a:rPr lang="bn-BD" sz="6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</a:t>
            </a:r>
            <a:endParaRPr lang="en-US" sz="6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4267200" y="303006"/>
            <a:ext cx="4160520" cy="112678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2191" tIns="61096" rIns="122191" bIns="61096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bn-BD" sz="8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41035"/>
            <a:ext cx="2987040" cy="294259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61381" y="6977144"/>
            <a:ext cx="5595178" cy="938993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22191" tIns="61096" rIns="122191" bIns="61096">
            <a:spAutoFit/>
          </a:bodyPr>
          <a:lstStyle/>
          <a:p>
            <a:pPr>
              <a:defRPr/>
            </a:pPr>
            <a:r>
              <a:rPr lang="bn-IN" sz="53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5300" b="1" dirty="0" err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53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4373882"/>
            <a:ext cx="12268200" cy="193926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চাষাবাদের পক্ষে </a:t>
            </a:r>
            <a:r>
              <a:rPr lang="bn-IN" sz="5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 </a:t>
            </a:r>
            <a:r>
              <a:rPr lang="bn-IN" sz="5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দাও?</a:t>
            </a:r>
            <a:r>
              <a:rPr lang="en-US" sz="5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921" y="1600205"/>
            <a:ext cx="8321040" cy="13544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bn-IN" sz="8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bn-BD" sz="80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1" y="2852748"/>
            <a:ext cx="3520440" cy="445922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3657600" y="930376"/>
            <a:ext cx="5974080" cy="1203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err="1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9600" b="1" dirty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endParaRPr lang="en-US" sz="4800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34" y="3565979"/>
            <a:ext cx="3160774" cy="43738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3" y="3578177"/>
            <a:ext cx="3429001" cy="46361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69026" y="960122"/>
            <a:ext cx="9705938" cy="7691379"/>
            <a:chOff x="835017" y="685800"/>
            <a:chExt cx="6932813" cy="5200837"/>
          </a:xfrm>
        </p:grpSpPr>
        <p:grpSp>
          <p:nvGrpSpPr>
            <p:cNvPr id="2" name="Group 1"/>
            <p:cNvGrpSpPr/>
            <p:nvPr/>
          </p:nvGrpSpPr>
          <p:grpSpPr>
            <a:xfrm>
              <a:off x="835017" y="685800"/>
              <a:ext cx="6932813" cy="5200837"/>
              <a:chOff x="1554112" y="1188721"/>
              <a:chExt cx="6253942" cy="520083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554112" y="1188721"/>
                <a:ext cx="6253942" cy="4343400"/>
                <a:chOff x="2299325" y="4319337"/>
                <a:chExt cx="4267200" cy="1905000"/>
              </a:xfrm>
            </p:grpSpPr>
            <p:sp>
              <p:nvSpPr>
                <p:cNvPr id="7" name="Can 3"/>
                <p:cNvSpPr/>
                <p:nvPr/>
              </p:nvSpPr>
              <p:spPr>
                <a:xfrm>
                  <a:off x="2299325" y="4319337"/>
                  <a:ext cx="4267200" cy="1905000"/>
                </a:xfrm>
                <a:prstGeom prst="can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355356" y="4319337"/>
                  <a:ext cx="2182145" cy="429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800" b="1" dirty="0" err="1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আগামী</a:t>
                  </a:r>
                  <a:r>
                    <a:rPr lang="en-US" sz="8800" b="1" dirty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8800" b="1" dirty="0" err="1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</a:t>
                  </a:r>
                  <a:endParaRPr lang="en-US" sz="640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519321" y="5661153"/>
                <a:ext cx="4676178" cy="72840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6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ছবির উৎ</a:t>
                </a:r>
                <a:r>
                  <a:rPr lang="en-US" sz="6400" b="1" spc="67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6400" b="1" spc="67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 ইন্টারনেট</a:t>
                </a:r>
                <a:endParaRPr lang="en-US" sz="32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296536">
              <a:off x="1752600" y="2624381"/>
              <a:ext cx="5791199" cy="1200329"/>
            </a:xfrm>
            <a:prstGeom prst="rect">
              <a:avLst/>
            </a:prstGeom>
          </p:spPr>
          <p:txBody>
            <a:bodyPr wrap="square">
              <a:prstTxWarp prst="textCurve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37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ভৌগোলিক অবস্থান</a:t>
              </a:r>
              <a:endParaRPr lang="en-US" sz="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2997"/>
            <a:ext cx="10477303" cy="7508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795" y="1441861"/>
            <a:ext cx="8534400" cy="6371271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prstTxWarp prst="textArchUpPour">
              <a:avLst>
                <a:gd name="adj1" fmla="val 10799995"/>
                <a:gd name="adj2" fmla="val 38385"/>
              </a:avLst>
            </a:prstTxWarp>
            <a:spAutoFit/>
          </a:bodyPr>
          <a:lstStyle/>
          <a:p>
            <a:pPr algn="ctr"/>
            <a:r>
              <a:rPr lang="bn-BD" sz="2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2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5" y="3061335"/>
            <a:ext cx="5227320" cy="532066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835331" y="4114800"/>
            <a:ext cx="8534400" cy="3520439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9017129"/>
            <a:ext cx="12801600" cy="584073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02197"/>
              </p:ext>
            </p:extLst>
          </p:nvPr>
        </p:nvGraphicFramePr>
        <p:xfrm>
          <a:off x="3200400" y="1143000"/>
          <a:ext cx="6069440" cy="280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ackager Shell Object" showAsIcon="1" r:id="rId5" imgW="1060560" imgH="491040" progId="Package">
                  <p:embed/>
                </p:oleObj>
              </mc:Choice>
              <mc:Fallback>
                <p:oleObj name="Packager Shell Object" showAsIcon="1" r:id="rId5" imgW="10605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1143000"/>
                        <a:ext cx="6069440" cy="2807567"/>
                      </a:xfrm>
                      <a:prstGeom prst="rect">
                        <a:avLst/>
                      </a:prstGeom>
                      <a:blipFill dpi="0" rotWithShape="1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6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614" y="3102429"/>
            <a:ext cx="10701228" cy="224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 বনাম আধুনিক </a:t>
            </a:r>
            <a:r>
              <a:rPr lang="bn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চাষাবাদ পদ্ধতি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854442"/>
            <a:ext cx="12801600" cy="5840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800" y="533403"/>
            <a:ext cx="10774680" cy="10667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lIns="122191" tIns="61096" rIns="122191" bIns="61096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......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1600200"/>
            <a:ext cx="10774680" cy="20269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 ও আধুনিক চাষাবাদের ধারণা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800" y="3627120"/>
            <a:ext cx="10774680" cy="20269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marL="916435" indent="-916435">
              <a:buFont typeface="Wingdings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 ও আধুনিক চাষাবাদের উপকরণ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5654040"/>
            <a:ext cx="10774680" cy="28803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marL="916435" indent="-916435">
              <a:buFont typeface="Wingdings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 বনাম আধুনিক চাষাবাদের মধ্যে তুলনামূলকভাবে পার্থক্য বিশ্লেষণ করতে পারবে; </a:t>
            </a:r>
          </a:p>
        </p:txBody>
      </p:sp>
    </p:spTree>
    <p:extLst>
      <p:ext uri="{BB962C8B-B14F-4D97-AF65-F5344CB8AC3E}">
        <p14:creationId xmlns:p14="http://schemas.microsoft.com/office/powerpoint/2010/main" val="19293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429000"/>
            <a:ext cx="10701228" cy="224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দেখি.....</a:t>
            </a:r>
            <a:endParaRPr lang="en-US" sz="6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" y="9017129"/>
            <a:ext cx="12801599" cy="584073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9" y="175954"/>
            <a:ext cx="3620144" cy="300615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r="14413"/>
          <a:stretch/>
        </p:blipFill>
        <p:spPr>
          <a:xfrm>
            <a:off x="279626" y="3385161"/>
            <a:ext cx="3608178" cy="28622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6986" r="27544" b="8735"/>
          <a:stretch/>
        </p:blipFill>
        <p:spPr>
          <a:xfrm>
            <a:off x="8844631" y="3385161"/>
            <a:ext cx="3610396" cy="2728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8" y="6397502"/>
            <a:ext cx="3611831" cy="268824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93" y="152400"/>
            <a:ext cx="3610396" cy="3029704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7" y="175954"/>
            <a:ext cx="3806472" cy="30061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93" y="6348093"/>
            <a:ext cx="3635334" cy="275289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5" y="6348093"/>
            <a:ext cx="3806473" cy="2737657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48" y="3328957"/>
            <a:ext cx="3816171" cy="287735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291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667" y="3124200"/>
            <a:ext cx="10701228" cy="224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2191" tIns="61096" rIns="122191" bIns="6109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 চাষাবাদ পদ্ধতি</a:t>
            </a:r>
            <a:endParaRPr lang="en-US" sz="6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2" y="8854442"/>
            <a:ext cx="12374879" cy="5840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4546</TotalTime>
  <Words>1049</Words>
  <Application>Microsoft Office PowerPoint</Application>
  <PresentationFormat>A3 Paper (297x420 mm)</PresentationFormat>
  <Paragraphs>177</Paragraphs>
  <Slides>33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968</cp:revision>
  <dcterms:created xsi:type="dcterms:W3CDTF">2019-11-08T13:50:17Z</dcterms:created>
  <dcterms:modified xsi:type="dcterms:W3CDTF">2020-06-12T17:44:23Z</dcterms:modified>
</cp:coreProperties>
</file>