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59" r:id="rId3"/>
    <p:sldId id="271" r:id="rId4"/>
    <p:sldId id="262" r:id="rId5"/>
    <p:sldId id="263" r:id="rId6"/>
    <p:sldId id="270" r:id="rId7"/>
    <p:sldId id="272" r:id="rId8"/>
    <p:sldId id="273" r:id="rId9"/>
    <p:sldId id="264" r:id="rId10"/>
    <p:sldId id="274" r:id="rId11"/>
    <p:sldId id="265" r:id="rId12"/>
    <p:sldId id="277" r:id="rId13"/>
    <p:sldId id="278" r:id="rId14"/>
    <p:sldId id="266" r:id="rId15"/>
    <p:sldId id="267" r:id="rId16"/>
    <p:sldId id="268" r:id="rId17"/>
    <p:sldId id="269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940"/>
    <a:srgbClr val="41ACF5"/>
    <a:srgbClr val="FC5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56B9"/>
            </a:gs>
            <a:gs pos="62000">
              <a:srgbClr val="41ACF5"/>
            </a:gs>
            <a:gs pos="100000">
              <a:srgbClr val="29E94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5077" y="0"/>
            <a:ext cx="4565077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50"/>
    </mc:Choice>
    <mc:Fallback xmlns="">
      <p:transition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436" y="152400"/>
            <a:ext cx="5257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059873"/>
            <a:ext cx="6553200" cy="533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2209800" cy="5829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V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PL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1295400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0" y="5334000"/>
            <a:ext cx="533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1752600"/>
            <a:ext cx="1981200" cy="914400"/>
          </a:xfrm>
          <a:prstGeom prst="wedgeRoundRectCallout">
            <a:avLst>
              <a:gd name="adj1" fmla="val -83770"/>
              <a:gd name="adj2" fmla="val 11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7239000" y="4191000"/>
            <a:ext cx="1676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2209800" cy="541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OP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OP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OVm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OV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5562600"/>
            <a:ext cx="609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6400" y="5562600"/>
            <a:ext cx="609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2216727"/>
            <a:ext cx="609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00400" y="3581400"/>
            <a:ext cx="609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০৭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436" y="152400"/>
            <a:ext cx="5257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3" y="1600200"/>
            <a:ext cx="8686800" cy="1828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41472" y="2438400"/>
            <a:ext cx="762000" cy="914400"/>
            <a:chOff x="7391400" y="2057400"/>
            <a:chExt cx="7620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502236" y="2057400"/>
              <a:ext cx="49876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১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02236" y="2590800"/>
              <a:ext cx="651164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30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1673" y="3408218"/>
            <a:ext cx="8686800" cy="17456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24400" y="4267200"/>
            <a:ext cx="762000" cy="914400"/>
            <a:chOff x="7391400" y="2057400"/>
            <a:chExt cx="762000" cy="914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502236" y="2057400"/>
              <a:ext cx="49876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১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02236" y="2590800"/>
              <a:ext cx="651164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665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436" y="152400"/>
            <a:ext cx="5257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276600"/>
            <a:ext cx="48768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838200"/>
            <a:ext cx="84582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&lt;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.025 &lt; .033,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219200"/>
            <a:ext cx="762000" cy="914400"/>
            <a:chOff x="7391400" y="2057400"/>
            <a:chExt cx="762000" cy="914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502236" y="2057400"/>
              <a:ext cx="49876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১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02236" y="2590800"/>
              <a:ext cx="651164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1219200"/>
            <a:ext cx="762000" cy="914400"/>
            <a:chOff x="7391400" y="2057400"/>
            <a:chExt cx="762000" cy="914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502236" y="2057400"/>
              <a:ext cx="49876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১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02236" y="2590800"/>
              <a:ext cx="651164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30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49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800600"/>
            <a:ext cx="8686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 (ঘ)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7200" y="20972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82296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      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09800" y="46118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52600" y="3733800"/>
            <a:ext cx="990600" cy="762000"/>
            <a:chOff x="1752600" y="3581400"/>
            <a:chExt cx="990600" cy="762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52600" y="3962400"/>
              <a:ext cx="990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752600" y="3581400"/>
              <a:ext cx="838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3962400"/>
              <a:ext cx="838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42672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7200" y="1828800"/>
            <a:ext cx="4876800" cy="4191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(Value of Money 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302326"/>
            <a:ext cx="5638800" cy="44126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28600"/>
            <a:ext cx="5715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95300"/>
            <a:ext cx="6477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791199"/>
            <a:ext cx="6477000" cy="914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64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4500" y="2895600"/>
            <a:ext cx="57150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9980" y="2967335"/>
            <a:ext cx="5404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(Value of Money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80772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উদাহারণের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382" y="838200"/>
            <a:ext cx="79248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164" y="2743200"/>
            <a:ext cx="3449782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164" y="2286000"/>
            <a:ext cx="3449782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819400"/>
            <a:ext cx="3810000" cy="297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2286000"/>
            <a:ext cx="3810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65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79248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ডি.এইচ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রবার্টসন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,‍‍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93127"/>
            <a:ext cx="79248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524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5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524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772400" cy="5257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5" y="4495800"/>
            <a:ext cx="79248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507</Words>
  <Application>Microsoft Office PowerPoint</Application>
  <PresentationFormat>On-screen Show (4:3)</PresentationFormat>
  <Paragraphs>81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44</cp:revision>
  <dcterms:created xsi:type="dcterms:W3CDTF">2006-08-16T00:00:00Z</dcterms:created>
  <dcterms:modified xsi:type="dcterms:W3CDTF">2020-06-13T03:59:53Z</dcterms:modified>
</cp:coreProperties>
</file>