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9" r:id="rId4"/>
    <p:sldId id="299" r:id="rId5"/>
    <p:sldId id="260" r:id="rId6"/>
    <p:sldId id="259" r:id="rId7"/>
    <p:sldId id="261" r:id="rId8"/>
    <p:sldId id="291" r:id="rId9"/>
    <p:sldId id="295" r:id="rId10"/>
    <p:sldId id="262" r:id="rId11"/>
    <p:sldId id="263" r:id="rId12"/>
    <p:sldId id="264" r:id="rId13"/>
    <p:sldId id="293" r:id="rId14"/>
    <p:sldId id="294" r:id="rId15"/>
    <p:sldId id="277" r:id="rId16"/>
    <p:sldId id="296" r:id="rId17"/>
    <p:sldId id="292" r:id="rId18"/>
    <p:sldId id="297" r:id="rId19"/>
    <p:sldId id="290" r:id="rId20"/>
    <p:sldId id="298" r:id="rId21"/>
    <p:sldId id="285" r:id="rId22"/>
    <p:sldId id="28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har Islam" initials="A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00FF00"/>
    <a:srgbClr val="66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7" autoAdjust="0"/>
    <p:restoredTop sz="94660"/>
  </p:normalViewPr>
  <p:slideViewPr>
    <p:cSldViewPr snapToGrid="0">
      <p:cViewPr>
        <p:scale>
          <a:sx n="71" d="100"/>
          <a:sy n="71" d="100"/>
        </p:scale>
        <p:origin x="-10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686E8-2EFB-4866-A3EC-FCFD27704465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12C89-7204-4FFB-B1EE-3B9A0F1456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1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1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1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6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6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6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pPr/>
              <a:t>6/13/2020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pPr/>
              <a:t>6/13/2020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pPr/>
              <a:t>6/13/2020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pPr/>
              <a:t>6/13/2020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pPr/>
              <a:t>6/13/2020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pPr/>
              <a:t>6/13/2020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pPr/>
              <a:t>6/13/2020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pPr/>
              <a:t>6/13/2020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pPr/>
              <a:t>6/13/2020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pPr/>
              <a:t>6/13/2020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pPr/>
              <a:t>6/13/2020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pPr/>
              <a:t>6/13/2020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pPr/>
              <a:t>6/13/2020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pPr/>
              <a:t>6/13/2020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pPr/>
              <a:t>6/13/2020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pPr/>
              <a:t>6/13/2020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pPr/>
              <a:t>6/13/2020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pPr/>
              <a:t>6/13/2020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6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salimhossainsp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???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69" y="568103"/>
            <a:ext cx="11224538" cy="200028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bliqueBottomLef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prstTxWarp prst="textPlain">
              <a:avLst>
                <a:gd name="adj" fmla="val 50855"/>
              </a:avLst>
            </a:prstTxWarp>
            <a:normAutofit/>
            <a:scene3d>
              <a:camera prst="obliqueBottomLef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bn-BD" sz="3600" dirty="0" smtClean="0">
                <a:ln w="762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704">
            <a:off x="140948" y="2502252"/>
            <a:ext cx="11287509" cy="3761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-21382"/>
            <a:ext cx="6096000" cy="6879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0"/>
            <a:ext cx="6096000" cy="6879382"/>
          </a:xfrm>
          <a:prstGeom prst="rect">
            <a:avLst/>
          </a:prstGeom>
        </p:spPr>
      </p:pic>
      <p:sp>
        <p:nvSpPr>
          <p:cNvPr id="6" name="Half Frame 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pPr/>
              <a:t>7:43:07 PM</a:t>
            </a:fld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13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87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f Frame 4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7:43:15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13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0" t="3097" r="10898" b="30057"/>
          <a:stretch/>
        </p:blipFill>
        <p:spPr>
          <a:xfrm>
            <a:off x="551329" y="556307"/>
            <a:ext cx="11049760" cy="57607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773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alf Frame 16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3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7:56:24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13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9" r="11244" b="47061"/>
          <a:stretch/>
        </p:blipFill>
        <p:spPr>
          <a:xfrm>
            <a:off x="510989" y="517960"/>
            <a:ext cx="11161058" cy="5829052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85996" y="3084877"/>
            <a:ext cx="4686051" cy="326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9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7:43:19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13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2" t="55046" r="27844"/>
          <a:stretch/>
        </p:blipFill>
        <p:spPr bwMode="auto">
          <a:xfrm>
            <a:off x="510989" y="524436"/>
            <a:ext cx="11247120" cy="58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53064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7:43:19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13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r="15833" b="43981"/>
          <a:stretch/>
        </p:blipFill>
        <p:spPr>
          <a:xfrm>
            <a:off x="540218" y="524435"/>
            <a:ext cx="11091488" cy="5809130"/>
          </a:xfrm>
          <a:prstGeom prst="rect">
            <a:avLst/>
          </a:prstGeom>
          <a:ln>
            <a:solidFill>
              <a:srgbClr val="FF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31555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7:43:19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13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2467" b="44117"/>
          <a:stretch/>
        </p:blipFill>
        <p:spPr>
          <a:xfrm>
            <a:off x="510987" y="512730"/>
            <a:ext cx="11187954" cy="583428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08529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7:51:03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13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" t="57032"/>
          <a:stretch/>
        </p:blipFill>
        <p:spPr bwMode="auto">
          <a:xfrm>
            <a:off x="524436" y="524435"/>
            <a:ext cx="11147611" cy="248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" r="7101" b="28877"/>
          <a:stretch/>
        </p:blipFill>
        <p:spPr bwMode="auto">
          <a:xfrm>
            <a:off x="524436" y="3012141"/>
            <a:ext cx="11147611" cy="3348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C:\Users\Computer City\Pictures\uploading\th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58" r="79197"/>
          <a:stretch/>
        </p:blipFill>
        <p:spPr bwMode="auto">
          <a:xfrm>
            <a:off x="7920318" y="1541040"/>
            <a:ext cx="1842247" cy="13456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565" y="1527338"/>
            <a:ext cx="1909482" cy="13593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225987" y="1562686"/>
            <a:ext cx="1694330" cy="1362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Picture 29" descr="Imam-Mohammad-Qatanani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6973" y="4929380"/>
            <a:ext cx="1905000" cy="14985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1" name="Oval 30"/>
          <p:cNvSpPr/>
          <p:nvPr/>
        </p:nvSpPr>
        <p:spPr>
          <a:xfrm>
            <a:off x="9163673" y="5069040"/>
            <a:ext cx="1371600" cy="121920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2" descr="C:\Users\Computer City\Pictures\ইসলামি কালিওগ্রাফি\15380447_436204363434943_6143614230879022723_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334" y="3214345"/>
            <a:ext cx="1283278" cy="9681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3" name="Picture 32" descr="hat.jpg"/>
          <p:cNvPicPr>
            <a:picLocks noChangeAspect="1"/>
          </p:cNvPicPr>
          <p:nvPr/>
        </p:nvPicPr>
        <p:blipFill rotWithShape="1">
          <a:blip r:embed="rId11"/>
          <a:srcRect l="6904" b="13975"/>
          <a:stretch/>
        </p:blipFill>
        <p:spPr>
          <a:xfrm>
            <a:off x="6886253" y="5109882"/>
            <a:ext cx="1955188" cy="12909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Freeform 33"/>
          <p:cNvSpPr/>
          <p:nvPr/>
        </p:nvSpPr>
        <p:spPr>
          <a:xfrm>
            <a:off x="6790690" y="5109881"/>
            <a:ext cx="874134" cy="1268009"/>
          </a:xfrm>
          <a:custGeom>
            <a:avLst/>
            <a:gdLst>
              <a:gd name="connsiteX0" fmla="*/ 1191985 w 1282280"/>
              <a:gd name="connsiteY0" fmla="*/ 1600200 h 2302329"/>
              <a:gd name="connsiteX1" fmla="*/ 1240971 w 1282280"/>
              <a:gd name="connsiteY1" fmla="*/ 1812472 h 2302329"/>
              <a:gd name="connsiteX2" fmla="*/ 1257300 w 1282280"/>
              <a:gd name="connsiteY2" fmla="*/ 1861458 h 2302329"/>
              <a:gd name="connsiteX3" fmla="*/ 1257300 w 1282280"/>
              <a:gd name="connsiteY3" fmla="*/ 2106386 h 2302329"/>
              <a:gd name="connsiteX4" fmla="*/ 1208314 w 1282280"/>
              <a:gd name="connsiteY4" fmla="*/ 2204358 h 2302329"/>
              <a:gd name="connsiteX5" fmla="*/ 1159328 w 1282280"/>
              <a:gd name="connsiteY5" fmla="*/ 2220686 h 2302329"/>
              <a:gd name="connsiteX6" fmla="*/ 1110342 w 1282280"/>
              <a:gd name="connsiteY6" fmla="*/ 2269672 h 2302329"/>
              <a:gd name="connsiteX7" fmla="*/ 947057 w 1282280"/>
              <a:gd name="connsiteY7" fmla="*/ 2302329 h 2302329"/>
              <a:gd name="connsiteX8" fmla="*/ 734785 w 1282280"/>
              <a:gd name="connsiteY8" fmla="*/ 2286000 h 2302329"/>
              <a:gd name="connsiteX9" fmla="*/ 653142 w 1282280"/>
              <a:gd name="connsiteY9" fmla="*/ 2269672 h 2302329"/>
              <a:gd name="connsiteX10" fmla="*/ 620485 w 1282280"/>
              <a:gd name="connsiteY10" fmla="*/ 2220686 h 2302329"/>
              <a:gd name="connsiteX11" fmla="*/ 587828 w 1282280"/>
              <a:gd name="connsiteY11" fmla="*/ 2073729 h 2302329"/>
              <a:gd name="connsiteX12" fmla="*/ 571500 w 1282280"/>
              <a:gd name="connsiteY12" fmla="*/ 2024743 h 2302329"/>
              <a:gd name="connsiteX13" fmla="*/ 555171 w 1282280"/>
              <a:gd name="connsiteY13" fmla="*/ 1959429 h 2302329"/>
              <a:gd name="connsiteX14" fmla="*/ 506185 w 1282280"/>
              <a:gd name="connsiteY14" fmla="*/ 1681843 h 2302329"/>
              <a:gd name="connsiteX15" fmla="*/ 473528 w 1282280"/>
              <a:gd name="connsiteY15" fmla="*/ 1632858 h 2302329"/>
              <a:gd name="connsiteX16" fmla="*/ 457200 w 1282280"/>
              <a:gd name="connsiteY16" fmla="*/ 1436915 h 2302329"/>
              <a:gd name="connsiteX17" fmla="*/ 440871 w 1282280"/>
              <a:gd name="connsiteY17" fmla="*/ 1387929 h 2302329"/>
              <a:gd name="connsiteX18" fmla="*/ 375557 w 1282280"/>
              <a:gd name="connsiteY18" fmla="*/ 979715 h 2302329"/>
              <a:gd name="connsiteX19" fmla="*/ 114300 w 1282280"/>
              <a:gd name="connsiteY19" fmla="*/ 816429 h 2302329"/>
              <a:gd name="connsiteX20" fmla="*/ 0 w 1282280"/>
              <a:gd name="connsiteY20" fmla="*/ 587829 h 2302329"/>
              <a:gd name="connsiteX21" fmla="*/ 0 w 1282280"/>
              <a:gd name="connsiteY21" fmla="*/ 277586 h 2302329"/>
              <a:gd name="connsiteX22" fmla="*/ 97971 w 1282280"/>
              <a:gd name="connsiteY22" fmla="*/ 97972 h 2302329"/>
              <a:gd name="connsiteX23" fmla="*/ 326571 w 1282280"/>
              <a:gd name="connsiteY23" fmla="*/ 0 h 2302329"/>
              <a:gd name="connsiteX24" fmla="*/ 506185 w 1282280"/>
              <a:gd name="connsiteY24" fmla="*/ 146958 h 2302329"/>
              <a:gd name="connsiteX25" fmla="*/ 636814 w 1282280"/>
              <a:gd name="connsiteY25" fmla="*/ 326572 h 2302329"/>
              <a:gd name="connsiteX26" fmla="*/ 734785 w 1282280"/>
              <a:gd name="connsiteY26" fmla="*/ 555172 h 2302329"/>
              <a:gd name="connsiteX27" fmla="*/ 751114 w 1282280"/>
              <a:gd name="connsiteY27" fmla="*/ 783772 h 2302329"/>
              <a:gd name="connsiteX28" fmla="*/ 1126671 w 1282280"/>
              <a:gd name="connsiteY28" fmla="*/ 1649186 h 2302329"/>
              <a:gd name="connsiteX29" fmla="*/ 1191985 w 1282280"/>
              <a:gd name="connsiteY29" fmla="*/ 1600200 h 230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82280" h="2302329">
                <a:moveTo>
                  <a:pt x="1191985" y="1600200"/>
                </a:moveTo>
                <a:cubicBezTo>
                  <a:pt x="1213182" y="1748575"/>
                  <a:pt x="1196144" y="1677991"/>
                  <a:pt x="1240971" y="1812472"/>
                </a:cubicBezTo>
                <a:lnTo>
                  <a:pt x="1257300" y="1861458"/>
                </a:lnTo>
                <a:cubicBezTo>
                  <a:pt x="1278374" y="1987908"/>
                  <a:pt x="1282280" y="1956503"/>
                  <a:pt x="1257300" y="2106386"/>
                </a:cubicBezTo>
                <a:cubicBezTo>
                  <a:pt x="1252749" y="2133690"/>
                  <a:pt x="1230013" y="2186999"/>
                  <a:pt x="1208314" y="2204358"/>
                </a:cubicBezTo>
                <a:cubicBezTo>
                  <a:pt x="1194874" y="2215110"/>
                  <a:pt x="1175657" y="2215243"/>
                  <a:pt x="1159328" y="2220686"/>
                </a:cubicBezTo>
                <a:cubicBezTo>
                  <a:pt x="1142999" y="2237015"/>
                  <a:pt x="1129556" y="2256863"/>
                  <a:pt x="1110342" y="2269672"/>
                </a:cubicBezTo>
                <a:cubicBezTo>
                  <a:pt x="1079254" y="2290398"/>
                  <a:pt x="956732" y="2300947"/>
                  <a:pt x="947057" y="2302329"/>
                </a:cubicBezTo>
                <a:cubicBezTo>
                  <a:pt x="876300" y="2296886"/>
                  <a:pt x="805317" y="2293837"/>
                  <a:pt x="734785" y="2286000"/>
                </a:cubicBezTo>
                <a:cubicBezTo>
                  <a:pt x="707201" y="2282935"/>
                  <a:pt x="677239" y="2283441"/>
                  <a:pt x="653142" y="2269672"/>
                </a:cubicBezTo>
                <a:cubicBezTo>
                  <a:pt x="636103" y="2259936"/>
                  <a:pt x="631371" y="2237015"/>
                  <a:pt x="620485" y="2220686"/>
                </a:cubicBezTo>
                <a:cubicBezTo>
                  <a:pt x="583728" y="2110411"/>
                  <a:pt x="626144" y="2246153"/>
                  <a:pt x="587828" y="2073729"/>
                </a:cubicBezTo>
                <a:cubicBezTo>
                  <a:pt x="584094" y="2056927"/>
                  <a:pt x="576228" y="2041293"/>
                  <a:pt x="571500" y="2024743"/>
                </a:cubicBezTo>
                <a:cubicBezTo>
                  <a:pt x="565335" y="2003165"/>
                  <a:pt x="560614" y="1981200"/>
                  <a:pt x="555171" y="1959429"/>
                </a:cubicBezTo>
                <a:cubicBezTo>
                  <a:pt x="549974" y="1902259"/>
                  <a:pt x="549694" y="1747106"/>
                  <a:pt x="506185" y="1681843"/>
                </a:cubicBezTo>
                <a:lnTo>
                  <a:pt x="473528" y="1632858"/>
                </a:lnTo>
                <a:cubicBezTo>
                  <a:pt x="468085" y="1567544"/>
                  <a:pt x="465862" y="1501881"/>
                  <a:pt x="457200" y="1436915"/>
                </a:cubicBezTo>
                <a:cubicBezTo>
                  <a:pt x="454925" y="1419854"/>
                  <a:pt x="440871" y="1387929"/>
                  <a:pt x="440871" y="1387929"/>
                </a:cubicBezTo>
                <a:lnTo>
                  <a:pt x="375557" y="979715"/>
                </a:lnTo>
                <a:lnTo>
                  <a:pt x="114300" y="816429"/>
                </a:lnTo>
                <a:lnTo>
                  <a:pt x="0" y="587829"/>
                </a:lnTo>
                <a:lnTo>
                  <a:pt x="0" y="277586"/>
                </a:lnTo>
                <a:lnTo>
                  <a:pt x="97971" y="97972"/>
                </a:lnTo>
                <a:cubicBezTo>
                  <a:pt x="317426" y="13566"/>
                  <a:pt x="256636" y="69935"/>
                  <a:pt x="326571" y="0"/>
                </a:cubicBezTo>
                <a:lnTo>
                  <a:pt x="506185" y="146958"/>
                </a:lnTo>
                <a:lnTo>
                  <a:pt x="636814" y="326572"/>
                </a:lnTo>
                <a:lnTo>
                  <a:pt x="734785" y="555172"/>
                </a:lnTo>
                <a:lnTo>
                  <a:pt x="751114" y="783772"/>
                </a:lnTo>
                <a:lnTo>
                  <a:pt x="1126671" y="1649186"/>
                </a:lnTo>
                <a:lnTo>
                  <a:pt x="1191985" y="16002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6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6" presetClass="entr" presetSubtype="2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31" grpId="0" animBg="1"/>
      <p:bldP spid="34" grpId="0" animBg="1"/>
      <p:bldP spid="3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7:43:20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13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r="1786" b="9346"/>
          <a:stretch/>
        </p:blipFill>
        <p:spPr bwMode="auto">
          <a:xfrm>
            <a:off x="484095" y="461682"/>
            <a:ext cx="11187952" cy="5898777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72364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alf Frame 14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2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7:43:20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13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438399" y="455463"/>
            <a:ext cx="6208059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95866" y="3290545"/>
            <a:ext cx="10676467" cy="14893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অজুর </a:t>
            </a:r>
            <a:r>
              <a:rPr lang="bn-BD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পরিচয় খাতায় লিখ।</a:t>
            </a:r>
            <a:endParaRPr lang="en-US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24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400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85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850"/>
                            </p:stCondLst>
                            <p:childTnLst>
                              <p:par>
                                <p:cTn id="2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850"/>
                            </p:stCondLst>
                            <p:childTnLst>
                              <p:par>
                                <p:cTn id="2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850"/>
                            </p:stCondLst>
                            <p:childTnLst>
                              <p:par>
                                <p:cTn id="3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51" grpId="0" build="p" animBg="1"/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7:43:20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13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" r="6722"/>
          <a:stretch/>
        </p:blipFill>
        <p:spPr bwMode="auto">
          <a:xfrm>
            <a:off x="524436" y="484095"/>
            <a:ext cx="11187952" cy="5862916"/>
          </a:xfrm>
          <a:prstGeom prst="rect">
            <a:avLst/>
          </a:prstGeom>
          <a:ln>
            <a:solidFill>
              <a:srgbClr val="FF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8226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7:43:21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13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9"/>
          <a:stretch/>
        </p:blipFill>
        <p:spPr bwMode="auto">
          <a:xfrm>
            <a:off x="528916" y="1235137"/>
            <a:ext cx="11155680" cy="519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Flowchart: Multidocument 14"/>
          <p:cNvSpPr/>
          <p:nvPr/>
        </p:nvSpPr>
        <p:spPr>
          <a:xfrm>
            <a:off x="407894" y="110066"/>
            <a:ext cx="4419600" cy="1219200"/>
          </a:xfrm>
          <a:prstGeom prst="flowChartMultidocumen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301753" y="1849219"/>
            <a:ext cx="416858" cy="356099"/>
          </a:xfrm>
          <a:prstGeom prst="ellipse">
            <a:avLst/>
          </a:prstGeom>
          <a:solidFill>
            <a:srgbClr val="00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288305" y="5774513"/>
            <a:ext cx="416858" cy="356099"/>
          </a:xfrm>
          <a:prstGeom prst="ellipse">
            <a:avLst/>
          </a:prstGeom>
          <a:solidFill>
            <a:srgbClr val="00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355540" y="3190935"/>
            <a:ext cx="416858" cy="356099"/>
          </a:xfrm>
          <a:prstGeom prst="ellipse">
            <a:avLst/>
          </a:prstGeom>
          <a:solidFill>
            <a:srgbClr val="00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7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1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10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100"/>
                            </p:stCondLst>
                            <p:childTnLst>
                              <p:par>
                                <p:cTn id="2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100"/>
                            </p:stCondLst>
                            <p:childTnLst>
                              <p:par>
                                <p:cTn id="2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100"/>
                            </p:stCondLst>
                            <p:childTnLst>
                              <p:par>
                                <p:cTn id="3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  <p:bldP spid="15" grpId="0" uiExpand="1" build="p" animBg="1"/>
      <p:bldP spid="2" grpId="0" animBg="1"/>
      <p:bldP spid="14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99245" y="412124"/>
            <a:ext cx="11217502" cy="5962918"/>
          </a:xfrm>
          <a:prstGeom prst="round2DiagRect">
            <a:avLst>
              <a:gd name="adj1" fmla="val 2628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6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BD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সেলিম হ</a:t>
            </a:r>
            <a:r>
              <a:rPr lang="bn-BD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সাইন</a:t>
            </a:r>
            <a:endParaRPr lang="bn-BD" sz="11500" dirty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IN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en-US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ৌলভি  </a:t>
            </a:r>
            <a:endParaRPr lang="bn-IN" sz="4000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44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44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সিংচাপইড় </a:t>
            </a:r>
            <a:r>
              <a:rPr lang="bn-BD" sz="4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ইসলামিয়া আলিম মাদ্রাসা</a:t>
            </a:r>
            <a:r>
              <a:rPr lang="en-US" sz="4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ছাতক, সু্নামগঞ্জ </a:t>
            </a: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3600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E-mail</a:t>
            </a: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s</a:t>
            </a:r>
            <a:r>
              <a:rPr lang="bn-BD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alimhossains</a:t>
            </a: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p@gmail.com</a:t>
            </a:r>
            <a:endParaRPr lang="en-US" sz="360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মোবাইল০১৭১২৩৯৭৯০৯</a:t>
            </a:r>
            <a:r>
              <a:rPr lang="bn-BD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bn-BD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০১৭২৬৯৮৩৭৯৬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Half Frame 12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4312009"/>
            <a:ext cx="1908516" cy="19085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Frame 1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7:43:11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13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0"/>
            <a:ext cx="6096000" cy="68793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0"/>
            <a:ext cx="6096000" cy="687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0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0"/>
                            </p:stCondLst>
                            <p:childTnLst>
                              <p:par>
                                <p:cTn id="3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0"/>
                            </p:stCondLst>
                            <p:childTnLst>
                              <p:par>
                                <p:cTn id="3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7:43:21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13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" b="47928"/>
          <a:stretch/>
        </p:blipFill>
        <p:spPr bwMode="auto">
          <a:xfrm>
            <a:off x="524436" y="1591733"/>
            <a:ext cx="11161058" cy="4688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Flowchart: Multidocument 14"/>
          <p:cNvSpPr/>
          <p:nvPr/>
        </p:nvSpPr>
        <p:spPr>
          <a:xfrm>
            <a:off x="407894" y="110066"/>
            <a:ext cx="4419600" cy="1219200"/>
          </a:xfrm>
          <a:prstGeom prst="flowChartMultidocumen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409265" y="2995455"/>
            <a:ext cx="416858" cy="356099"/>
          </a:xfrm>
          <a:prstGeom prst="ellipse">
            <a:avLst/>
          </a:prstGeom>
          <a:solidFill>
            <a:srgbClr val="00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37011" y="4669862"/>
            <a:ext cx="416858" cy="356099"/>
          </a:xfrm>
          <a:prstGeom prst="ellipse">
            <a:avLst/>
          </a:prstGeom>
          <a:solidFill>
            <a:srgbClr val="00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449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10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100"/>
                            </p:stCondLst>
                            <p:childTnLst>
                              <p:par>
                                <p:cTn id="2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100"/>
                            </p:stCondLst>
                            <p:childTnLst>
                              <p:par>
                                <p:cTn id="2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100"/>
                            </p:stCondLst>
                            <p:childTnLst>
                              <p:par>
                                <p:cTn id="3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  <p:bldP spid="15" grpId="0" uiExpand="1" build="p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533" y="221129"/>
            <a:ext cx="5588000" cy="225312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52265" y="1286932"/>
            <a:ext cx="3522135" cy="1574801"/>
            <a:chOff x="9262533" y="1185333"/>
            <a:chExt cx="2472267" cy="157480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" name="Rectangle 3"/>
            <p:cNvSpPr/>
            <p:nvPr/>
          </p:nvSpPr>
          <p:spPr>
            <a:xfrm>
              <a:off x="9770534" y="1185333"/>
              <a:ext cx="1456267" cy="101600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Minus 4"/>
            <p:cNvSpPr/>
            <p:nvPr/>
          </p:nvSpPr>
          <p:spPr>
            <a:xfrm>
              <a:off x="9262533" y="1727201"/>
              <a:ext cx="2472267" cy="1032933"/>
            </a:xfrm>
            <a:prstGeom prst="mathMinus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Isosceles Triangle 2"/>
          <p:cNvSpPr/>
          <p:nvPr/>
        </p:nvSpPr>
        <p:spPr>
          <a:xfrm>
            <a:off x="7704667" y="287867"/>
            <a:ext cx="3183466" cy="1117600"/>
          </a:xfrm>
          <a:prstGeom prst="triangl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7:43:21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13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1" r="6343" b="46269"/>
          <a:stretch/>
        </p:blipFill>
        <p:spPr>
          <a:xfrm>
            <a:off x="443753" y="2474258"/>
            <a:ext cx="11241741" cy="400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401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734800" cy="257386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221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8133" y="2637894"/>
            <a:ext cx="5926666" cy="377983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37894"/>
            <a:ext cx="5825067" cy="3779838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7:43:21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13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-21382"/>
            <a:ext cx="6096000" cy="68793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-43097"/>
            <a:ext cx="6096000" cy="687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0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alf Frame 12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7:43:08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13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961094"/>
              </p:ext>
            </p:extLst>
          </p:nvPr>
        </p:nvGraphicFramePr>
        <p:xfrm>
          <a:off x="648946" y="633256"/>
          <a:ext cx="10894108" cy="5591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Acrobat Document" r:id="rId4" imgW="5181566" imgH="6762570" progId="AcroExch.Document.7">
                  <p:link updateAutomatic="1"/>
                </p:oleObj>
              </mc:Choice>
              <mc:Fallback>
                <p:oleObj name="Acrobat Document" r:id="rId4" imgW="5181566" imgH="6762570" progId="AcroExch.Document.7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46" y="633256"/>
                        <a:ext cx="10894108" cy="55914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Horizontal Scroll 21"/>
          <p:cNvSpPr/>
          <p:nvPr/>
        </p:nvSpPr>
        <p:spPr>
          <a:xfrm>
            <a:off x="1855694" y="2863726"/>
            <a:ext cx="8077200" cy="2438400"/>
          </a:xfrm>
          <a:prstGeom prst="horizontalScroll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44" tIns="45672" rIns="91344" bIns="45672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পরিচ্ছেদ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তাহারাত</a:t>
            </a:r>
            <a:endParaRPr lang="bn-BD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40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fld id="{5C7D2911-63BC-467B-8DD0-B8385E4B0D1D}" type="datetime10">
              <a:rPr lang="bn-BD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শনিবার, 13 জুন 2020</a:t>
            </a:fld>
            <a:endParaRPr lang="en-US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7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66486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bn-BD" sz="72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 আর চিন্তা কর। </a:t>
            </a:r>
            <a:endParaRPr lang="en-US" sz="7200" b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7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7:43:12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13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aju.jpg"/>
          <p:cNvPicPr>
            <a:picLocks noChangeAspect="1"/>
          </p:cNvPicPr>
          <p:nvPr/>
        </p:nvPicPr>
        <p:blipFill>
          <a:blip r:embed="rId3"/>
          <a:srcRect t="25047"/>
          <a:stretch>
            <a:fillRect/>
          </a:stretch>
        </p:blipFill>
        <p:spPr>
          <a:xfrm flipH="1">
            <a:off x="5916706" y="1761971"/>
            <a:ext cx="5670176" cy="43001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866" y="1761971"/>
            <a:ext cx="5120840" cy="430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4545" y="216394"/>
            <a:ext cx="11113561" cy="26468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 prst="hardEdge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16600" b="1" spc="30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6600" b="1" cap="none" spc="30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5647" y="0"/>
            <a:ext cx="80182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/>
              <a:t> </a:t>
            </a:r>
            <a:endParaRPr lang="en-US" sz="2400" dirty="0"/>
          </a:p>
        </p:txBody>
      </p:sp>
      <p:sp>
        <p:nvSpPr>
          <p:cNvPr id="13" name="Flowchart: Magnetic Disk 12"/>
          <p:cNvSpPr/>
          <p:nvPr/>
        </p:nvSpPr>
        <p:spPr>
          <a:xfrm>
            <a:off x="464545" y="2539155"/>
            <a:ext cx="11113561" cy="3821303"/>
          </a:xfrm>
          <a:prstGeom prst="flowChartMagneticDisk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spc="50" dirty="0" err="1" smtClean="0">
                <a:ln w="13500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অজু</a:t>
            </a:r>
            <a:r>
              <a:rPr lang="en-US" sz="9600" b="1" spc="50" dirty="0" smtClean="0">
                <a:ln w="13500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9600" b="1" spc="50" dirty="0" err="1" smtClean="0">
                <a:ln w="13500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তায়াম্মুম</a:t>
            </a:r>
            <a:r>
              <a:rPr lang="en-US" sz="9600" b="1" spc="50" dirty="0" smtClean="0">
                <a:ln w="13500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 smtClean="0">
                <a:ln w="13500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9600" b="1" spc="50" dirty="0" smtClean="0">
                <a:ln w="13500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 smtClean="0">
                <a:ln w="13500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বিধান</a:t>
            </a:r>
            <a:endParaRPr lang="en-US" sz="9600" b="1" spc="50" dirty="0">
              <a:ln w="13500">
                <a:solidFill>
                  <a:srgbClr val="FF0000"/>
                </a:solidFill>
                <a:prstDash val="solid"/>
              </a:ln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7:43:13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13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3" grpId="1" animBg="1"/>
      <p:bldP spid="9" grpId="0" animBg="1"/>
      <p:bldP spid="10" grpId="0" animBg="1"/>
      <p:bldP spid="1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97541" y="322730"/>
            <a:ext cx="11161059" cy="2017058"/>
          </a:xfrm>
          <a:prstGeom prst="cloudCallout">
            <a:avLst>
              <a:gd name="adj1" fmla="val -2339"/>
              <a:gd name="adj2" fmla="val 9039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pPr algn="ctr"/>
            <a:r>
              <a:rPr lang="bn-BD" sz="44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bn-BD" sz="4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 শিক্ষার্থীরা </a:t>
            </a:r>
            <a:r>
              <a:rPr lang="bn-BD" sz="44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en-US" sz="44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44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Half Frame 10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7:43:13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13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7541" y="3233048"/>
            <a:ext cx="11161059" cy="3139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bn-BD" sz="66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অজু এর পরিচয় ও হুকুম </a:t>
            </a:r>
            <a:r>
              <a:rPr lang="en-US" sz="66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66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bn-BD" sz="6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তায়াম্মুম এর পরিচয় ও হুকুম।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bn-BD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আয়াতের শিক্ষা ও ইংগিত।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9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90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900"/>
                            </p:stCondLst>
                            <p:childTnLst>
                              <p:par>
                                <p:cTn id="2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7:43:13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13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" r="3540" b="56566"/>
          <a:stretch/>
        </p:blipFill>
        <p:spPr>
          <a:xfrm>
            <a:off x="551329" y="564775"/>
            <a:ext cx="11066930" cy="5741895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185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7:43:15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13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r="12378"/>
          <a:stretch/>
        </p:blipFill>
        <p:spPr>
          <a:xfrm>
            <a:off x="551328" y="526527"/>
            <a:ext cx="11107271" cy="582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4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alf Frame 16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3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7:43:15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13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4" r="24063" b="37975"/>
          <a:stretch/>
        </p:blipFill>
        <p:spPr>
          <a:xfrm>
            <a:off x="526926" y="517959"/>
            <a:ext cx="11158568" cy="5829053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80923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1800</TotalTime>
  <Words>387</Words>
  <Application>Microsoft Office PowerPoint</Application>
  <PresentationFormat>Custom</PresentationFormat>
  <Paragraphs>127</Paragraphs>
  <Slides>22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Main Event</vt:lpstr>
      <vt:lpstr>???</vt:lpstr>
      <vt:lpstr>স্বাগতম</vt:lpstr>
      <vt:lpstr>PowerPoint Presentation</vt:lpstr>
      <vt:lpstr>PowerPoint Presentation</vt:lpstr>
      <vt:lpstr>নিচের ছবিগুলো দেখ আর চিন্তা কর।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বাড়ীর কাজ</vt:lpstr>
      <vt:lpstr>ধন্যবাদ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Azhar Islam</dc:creator>
  <cp:lastModifiedBy>ismail - [2010]</cp:lastModifiedBy>
  <cp:revision>275</cp:revision>
  <dcterms:created xsi:type="dcterms:W3CDTF">2017-09-07T18:02:12Z</dcterms:created>
  <dcterms:modified xsi:type="dcterms:W3CDTF">2020-06-13T13:56:50Z</dcterms:modified>
</cp:coreProperties>
</file>