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58" r:id="rId4"/>
    <p:sldId id="270" r:id="rId5"/>
    <p:sldId id="282" r:id="rId6"/>
    <p:sldId id="278" r:id="rId7"/>
    <p:sldId id="259" r:id="rId8"/>
    <p:sldId id="271" r:id="rId9"/>
    <p:sldId id="272" r:id="rId10"/>
    <p:sldId id="279" r:id="rId11"/>
    <p:sldId id="280" r:id="rId12"/>
    <p:sldId id="281" r:id="rId13"/>
    <p:sldId id="260" r:id="rId14"/>
    <p:sldId id="284" r:id="rId15"/>
    <p:sldId id="283" r:id="rId16"/>
    <p:sldId id="285" r:id="rId17"/>
    <p:sldId id="274" r:id="rId18"/>
    <p:sldId id="286" r:id="rId19"/>
    <p:sldId id="287" r:id="rId20"/>
    <p:sldId id="288" r:id="rId21"/>
    <p:sldId id="289" r:id="rId22"/>
    <p:sldId id="262" r:id="rId23"/>
    <p:sldId id="275" r:id="rId24"/>
    <p:sldId id="26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30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3564FB-DA13-4C1E-B058-4EC5E8838E1B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9F2CBC-4AC7-4EEC-9608-F33ECC619166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B33F419D-902E-4ED7-B5EA-7FD2C3AB51F9}" type="parTrans" cxnId="{2B08829A-F009-49CD-BABD-8BBD97DF6603}">
      <dgm:prSet/>
      <dgm:spPr/>
      <dgm:t>
        <a:bodyPr/>
        <a:lstStyle/>
        <a:p>
          <a:endParaRPr lang="en-US"/>
        </a:p>
      </dgm:t>
    </dgm:pt>
    <dgm:pt modelId="{58722ADE-51DB-4EDD-8F43-6CED86218DBA}" type="sibTrans" cxnId="{2B08829A-F009-49CD-BABD-8BBD97DF6603}">
      <dgm:prSet/>
      <dgm:spPr/>
      <dgm:t>
        <a:bodyPr/>
        <a:lstStyle/>
        <a:p>
          <a:endParaRPr lang="en-US"/>
        </a:p>
      </dgm:t>
    </dgm:pt>
    <dgm:pt modelId="{594CF533-0916-44DD-8069-C3F4D8A56867}">
      <dgm:prSet phldrT="[Text]" phldr="1"/>
      <dgm:spPr>
        <a:blipFill rotWithShape="0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7B7BA866-2C8D-49B1-AA6B-83840782C45B}" type="parTrans" cxnId="{2E7E040E-CB5B-4A74-9A1F-A5DEF80E921E}">
      <dgm:prSet/>
      <dgm:spPr>
        <a:solidFill>
          <a:srgbClr val="002060"/>
        </a:solidFill>
      </dgm:spPr>
      <dgm:t>
        <a:bodyPr/>
        <a:lstStyle/>
        <a:p>
          <a:endParaRPr lang="en-US"/>
        </a:p>
      </dgm:t>
    </dgm:pt>
    <dgm:pt modelId="{533B6ABA-A6E7-467E-8B7A-9A035D2AF54D}" type="sibTrans" cxnId="{2E7E040E-CB5B-4A74-9A1F-A5DEF80E921E}">
      <dgm:prSet/>
      <dgm:spPr/>
      <dgm:t>
        <a:bodyPr/>
        <a:lstStyle/>
        <a:p>
          <a:endParaRPr lang="en-US"/>
        </a:p>
      </dgm:t>
    </dgm:pt>
    <dgm:pt modelId="{39F9D65E-FF5A-469C-AF06-406901E40B81}">
      <dgm:prSet phldrT="[Text]" phldr="1"/>
      <dgm:spPr>
        <a:blipFill rotWithShape="0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35E0CC7-D30D-44BF-A5E9-A3BD0686A60F}" type="parTrans" cxnId="{6A72893A-E1F3-43D6-B8B6-E413F490EB7B}">
      <dgm:prSet/>
      <dgm:spPr>
        <a:solidFill>
          <a:srgbClr val="002060"/>
        </a:solidFill>
      </dgm:spPr>
      <dgm:t>
        <a:bodyPr/>
        <a:lstStyle/>
        <a:p>
          <a:endParaRPr lang="en-US"/>
        </a:p>
      </dgm:t>
    </dgm:pt>
    <dgm:pt modelId="{B7B21539-B762-446D-933E-8BE9A161FEB3}" type="sibTrans" cxnId="{6A72893A-E1F3-43D6-B8B6-E413F490EB7B}">
      <dgm:prSet/>
      <dgm:spPr/>
      <dgm:t>
        <a:bodyPr/>
        <a:lstStyle/>
        <a:p>
          <a:endParaRPr lang="en-US"/>
        </a:p>
      </dgm:t>
    </dgm:pt>
    <dgm:pt modelId="{399648CE-90C5-4497-8BF5-4307F46405F7}">
      <dgm:prSet phldrT="[Text]" phldr="1"/>
      <dgm:spPr>
        <a:blipFill rotWithShape="0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3B7CC755-57E4-42D6-8D40-49D04A926D66}" type="parTrans" cxnId="{0B007F32-2E59-4D9F-AA41-5D4CDB192813}">
      <dgm:prSet/>
      <dgm:spPr>
        <a:solidFill>
          <a:srgbClr val="002060"/>
        </a:solidFill>
      </dgm:spPr>
      <dgm:t>
        <a:bodyPr/>
        <a:lstStyle/>
        <a:p>
          <a:endParaRPr lang="en-US"/>
        </a:p>
      </dgm:t>
    </dgm:pt>
    <dgm:pt modelId="{C206F962-AF3F-4D58-91FE-CD3EE179DBAE}" type="sibTrans" cxnId="{0B007F32-2E59-4D9F-AA41-5D4CDB192813}">
      <dgm:prSet/>
      <dgm:spPr/>
      <dgm:t>
        <a:bodyPr/>
        <a:lstStyle/>
        <a:p>
          <a:endParaRPr lang="en-US"/>
        </a:p>
      </dgm:t>
    </dgm:pt>
    <dgm:pt modelId="{6200565A-E496-4785-B0BF-DC232F182634}">
      <dgm:prSet/>
      <dgm:spPr>
        <a:blipFill rotWithShape="0"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3175D45-3AB3-4F77-BB87-9185FCD4786C}" type="parTrans" cxnId="{A36D25CD-AC49-4560-A103-9B045D5E563D}">
      <dgm:prSet/>
      <dgm:spPr>
        <a:solidFill>
          <a:srgbClr val="002060"/>
        </a:solidFill>
      </dgm:spPr>
      <dgm:t>
        <a:bodyPr/>
        <a:lstStyle/>
        <a:p>
          <a:endParaRPr lang="en-US"/>
        </a:p>
      </dgm:t>
    </dgm:pt>
    <dgm:pt modelId="{90064540-F0A8-4DD1-94F9-4D59ADCFFD96}" type="sibTrans" cxnId="{A36D25CD-AC49-4560-A103-9B045D5E563D}">
      <dgm:prSet/>
      <dgm:spPr/>
      <dgm:t>
        <a:bodyPr/>
        <a:lstStyle/>
        <a:p>
          <a:endParaRPr lang="en-US"/>
        </a:p>
      </dgm:t>
    </dgm:pt>
    <dgm:pt modelId="{70C7F4E2-5C1F-4ACE-AB23-8F2C635026FD}">
      <dgm:prSet/>
      <dgm:spPr>
        <a:blipFill rotWithShape="0"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D37A011-07ED-454B-836D-985EBBF2BF5A}" type="parTrans" cxnId="{EFBDC9F0-01B8-46F4-961F-99A92D6FC662}">
      <dgm:prSet/>
      <dgm:spPr>
        <a:solidFill>
          <a:srgbClr val="002060"/>
        </a:solidFill>
      </dgm:spPr>
      <dgm:t>
        <a:bodyPr/>
        <a:lstStyle/>
        <a:p>
          <a:endParaRPr lang="en-US"/>
        </a:p>
      </dgm:t>
    </dgm:pt>
    <dgm:pt modelId="{D443AE84-D58F-40CE-8559-3BE720A2CB0A}" type="sibTrans" cxnId="{EFBDC9F0-01B8-46F4-961F-99A92D6FC662}">
      <dgm:prSet/>
      <dgm:spPr/>
      <dgm:t>
        <a:bodyPr/>
        <a:lstStyle/>
        <a:p>
          <a:endParaRPr lang="en-US"/>
        </a:p>
      </dgm:t>
    </dgm:pt>
    <dgm:pt modelId="{8614B090-14B5-4E5C-8815-0630D0FB7AC4}" type="pres">
      <dgm:prSet presAssocID="{DC3564FB-DA13-4C1E-B058-4EC5E8838E1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EA8BF9-6CA4-4DA5-86EC-21448C7FDB98}" type="pres">
      <dgm:prSet presAssocID="{5F9F2CBC-4AC7-4EEC-9608-F33ECC619166}" presName="centerShape" presStyleLbl="node0" presStyleIdx="0" presStyleCnt="1" custLinFactNeighborX="1015" custLinFactNeighborY="-3045"/>
      <dgm:spPr/>
      <dgm:t>
        <a:bodyPr/>
        <a:lstStyle/>
        <a:p>
          <a:endParaRPr lang="en-US"/>
        </a:p>
      </dgm:t>
    </dgm:pt>
    <dgm:pt modelId="{0E40A2F3-9052-4C97-83DC-98594DC4A411}" type="pres">
      <dgm:prSet presAssocID="{7B7BA866-2C8D-49B1-AA6B-83840782C45B}" presName="parTrans" presStyleLbl="sibTrans2D1" presStyleIdx="0" presStyleCnt="5"/>
      <dgm:spPr/>
      <dgm:t>
        <a:bodyPr/>
        <a:lstStyle/>
        <a:p>
          <a:endParaRPr lang="en-US"/>
        </a:p>
      </dgm:t>
    </dgm:pt>
    <dgm:pt modelId="{7D9B2169-5782-4077-BA69-2D95F5AF1331}" type="pres">
      <dgm:prSet presAssocID="{7B7BA866-2C8D-49B1-AA6B-83840782C45B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F6C13B44-FA63-4782-944D-E8975A1D3D51}" type="pres">
      <dgm:prSet presAssocID="{594CF533-0916-44DD-8069-C3F4D8A56867}" presName="node" presStyleLbl="node1" presStyleIdx="0" presStyleCnt="5" custRadScaleRad="97315" custRadScaleInc="33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296EDC-A17B-4290-BB49-979766F3E268}" type="pres">
      <dgm:prSet presAssocID="{C3175D45-3AB3-4F77-BB87-9185FCD4786C}" presName="parTrans" presStyleLbl="sibTrans2D1" presStyleIdx="1" presStyleCnt="5"/>
      <dgm:spPr/>
      <dgm:t>
        <a:bodyPr/>
        <a:lstStyle/>
        <a:p>
          <a:endParaRPr lang="en-US"/>
        </a:p>
      </dgm:t>
    </dgm:pt>
    <dgm:pt modelId="{B13092DC-4A22-45A4-9D7B-8F196A5937DE}" type="pres">
      <dgm:prSet presAssocID="{C3175D45-3AB3-4F77-BB87-9185FCD4786C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04AB0A47-55EF-49A6-9ED3-D419BF7F4C50}" type="pres">
      <dgm:prSet presAssocID="{6200565A-E496-4785-B0BF-DC232F18263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340007-7827-4A4D-8C57-49C39F94E1A9}" type="pres">
      <dgm:prSet presAssocID="{335E0CC7-D30D-44BF-A5E9-A3BD0686A60F}" presName="parTrans" presStyleLbl="sibTrans2D1" presStyleIdx="2" presStyleCnt="5"/>
      <dgm:spPr/>
      <dgm:t>
        <a:bodyPr/>
        <a:lstStyle/>
        <a:p>
          <a:endParaRPr lang="en-US"/>
        </a:p>
      </dgm:t>
    </dgm:pt>
    <dgm:pt modelId="{3110D35E-9865-4445-88C0-D4E1E3053BD3}" type="pres">
      <dgm:prSet presAssocID="{335E0CC7-D30D-44BF-A5E9-A3BD0686A60F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D48C5831-C9FB-4819-8A75-2432C6CD7530}" type="pres">
      <dgm:prSet presAssocID="{39F9D65E-FF5A-469C-AF06-406901E40B8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10BFB9-C8A3-4D7C-B1ED-BD1286E5CB50}" type="pres">
      <dgm:prSet presAssocID="{3B7CC755-57E4-42D6-8D40-49D04A926D66}" presName="parTrans" presStyleLbl="sibTrans2D1" presStyleIdx="3" presStyleCnt="5"/>
      <dgm:spPr/>
      <dgm:t>
        <a:bodyPr/>
        <a:lstStyle/>
        <a:p>
          <a:endParaRPr lang="en-US"/>
        </a:p>
      </dgm:t>
    </dgm:pt>
    <dgm:pt modelId="{5FAAC134-E445-437D-8EF7-BA18260A2A04}" type="pres">
      <dgm:prSet presAssocID="{3B7CC755-57E4-42D6-8D40-49D04A926D66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766DF6F1-99C5-4808-8D35-8098D355749E}" type="pres">
      <dgm:prSet presAssocID="{399648CE-90C5-4497-8BF5-4307F46405F7}" presName="node" presStyleLbl="node1" presStyleIdx="3" presStyleCnt="5" custRadScaleRad="102202" custRadScaleInc="-24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483B22-B8A4-4079-8649-8989443298A6}" type="pres">
      <dgm:prSet presAssocID="{0D37A011-07ED-454B-836D-985EBBF2BF5A}" presName="parTrans" presStyleLbl="sibTrans2D1" presStyleIdx="4" presStyleCnt="5"/>
      <dgm:spPr/>
      <dgm:t>
        <a:bodyPr/>
        <a:lstStyle/>
        <a:p>
          <a:endParaRPr lang="en-US"/>
        </a:p>
      </dgm:t>
    </dgm:pt>
    <dgm:pt modelId="{AE1C0A2E-9FD1-4BB4-8D88-050EBEB0714C}" type="pres">
      <dgm:prSet presAssocID="{0D37A011-07ED-454B-836D-985EBBF2BF5A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B4D87EBD-9057-44FB-8DCD-75C6908A1A84}" type="pres">
      <dgm:prSet presAssocID="{70C7F4E2-5C1F-4ACE-AB23-8F2C635026FD}" presName="node" presStyleLbl="node1" presStyleIdx="4" presStyleCnt="5" custRadScaleRad="97252" custRadScaleInc="-31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245001F-685C-471B-A783-E58C71768A42}" type="presOf" srcId="{335E0CC7-D30D-44BF-A5E9-A3BD0686A60F}" destId="{3110D35E-9865-4445-88C0-D4E1E3053BD3}" srcOrd="1" destOrd="0" presId="urn:microsoft.com/office/officeart/2005/8/layout/radial5"/>
    <dgm:cxn modelId="{0B007F32-2E59-4D9F-AA41-5D4CDB192813}" srcId="{5F9F2CBC-4AC7-4EEC-9608-F33ECC619166}" destId="{399648CE-90C5-4497-8BF5-4307F46405F7}" srcOrd="3" destOrd="0" parTransId="{3B7CC755-57E4-42D6-8D40-49D04A926D66}" sibTransId="{C206F962-AF3F-4D58-91FE-CD3EE179DBAE}"/>
    <dgm:cxn modelId="{0BD535A9-2FD5-4F65-B2B3-02BE3436AFA4}" type="presOf" srcId="{7B7BA866-2C8D-49B1-AA6B-83840782C45B}" destId="{7D9B2169-5782-4077-BA69-2D95F5AF1331}" srcOrd="1" destOrd="0" presId="urn:microsoft.com/office/officeart/2005/8/layout/radial5"/>
    <dgm:cxn modelId="{2B08829A-F009-49CD-BABD-8BBD97DF6603}" srcId="{DC3564FB-DA13-4C1E-B058-4EC5E8838E1B}" destId="{5F9F2CBC-4AC7-4EEC-9608-F33ECC619166}" srcOrd="0" destOrd="0" parTransId="{B33F419D-902E-4ED7-B5EA-7FD2C3AB51F9}" sibTransId="{58722ADE-51DB-4EDD-8F43-6CED86218DBA}"/>
    <dgm:cxn modelId="{2E7E040E-CB5B-4A74-9A1F-A5DEF80E921E}" srcId="{5F9F2CBC-4AC7-4EEC-9608-F33ECC619166}" destId="{594CF533-0916-44DD-8069-C3F4D8A56867}" srcOrd="0" destOrd="0" parTransId="{7B7BA866-2C8D-49B1-AA6B-83840782C45B}" sibTransId="{533B6ABA-A6E7-467E-8B7A-9A035D2AF54D}"/>
    <dgm:cxn modelId="{62EE47A0-4FD8-4225-B30C-4D5171345E18}" type="presOf" srcId="{C3175D45-3AB3-4F77-BB87-9185FCD4786C}" destId="{F2296EDC-A17B-4290-BB49-979766F3E268}" srcOrd="0" destOrd="0" presId="urn:microsoft.com/office/officeart/2005/8/layout/radial5"/>
    <dgm:cxn modelId="{EFBDC9F0-01B8-46F4-961F-99A92D6FC662}" srcId="{5F9F2CBC-4AC7-4EEC-9608-F33ECC619166}" destId="{70C7F4E2-5C1F-4ACE-AB23-8F2C635026FD}" srcOrd="4" destOrd="0" parTransId="{0D37A011-07ED-454B-836D-985EBBF2BF5A}" sibTransId="{D443AE84-D58F-40CE-8559-3BE720A2CB0A}"/>
    <dgm:cxn modelId="{5258E6DE-A35F-4BF9-839F-4527B1001064}" type="presOf" srcId="{7B7BA866-2C8D-49B1-AA6B-83840782C45B}" destId="{0E40A2F3-9052-4C97-83DC-98594DC4A411}" srcOrd="0" destOrd="0" presId="urn:microsoft.com/office/officeart/2005/8/layout/radial5"/>
    <dgm:cxn modelId="{46EBE35B-6450-45B8-AA30-7A2F962C02A1}" type="presOf" srcId="{6200565A-E496-4785-B0BF-DC232F182634}" destId="{04AB0A47-55EF-49A6-9ED3-D419BF7F4C50}" srcOrd="0" destOrd="0" presId="urn:microsoft.com/office/officeart/2005/8/layout/radial5"/>
    <dgm:cxn modelId="{2FE1E903-5B12-451F-A6FF-3129E1505617}" type="presOf" srcId="{39F9D65E-FF5A-469C-AF06-406901E40B81}" destId="{D48C5831-C9FB-4819-8A75-2432C6CD7530}" srcOrd="0" destOrd="0" presId="urn:microsoft.com/office/officeart/2005/8/layout/radial5"/>
    <dgm:cxn modelId="{C74B18C6-A4C9-489E-BE60-7978601FD369}" type="presOf" srcId="{3B7CC755-57E4-42D6-8D40-49D04A926D66}" destId="{A210BFB9-C8A3-4D7C-B1ED-BD1286E5CB50}" srcOrd="0" destOrd="0" presId="urn:microsoft.com/office/officeart/2005/8/layout/radial5"/>
    <dgm:cxn modelId="{DDECE106-0E3C-489B-A07F-2CFDBDB48C40}" type="presOf" srcId="{C3175D45-3AB3-4F77-BB87-9185FCD4786C}" destId="{B13092DC-4A22-45A4-9D7B-8F196A5937DE}" srcOrd="1" destOrd="0" presId="urn:microsoft.com/office/officeart/2005/8/layout/radial5"/>
    <dgm:cxn modelId="{264815D1-5E00-4EA9-A30E-D74DC1C0404E}" type="presOf" srcId="{DC3564FB-DA13-4C1E-B058-4EC5E8838E1B}" destId="{8614B090-14B5-4E5C-8815-0630D0FB7AC4}" srcOrd="0" destOrd="0" presId="urn:microsoft.com/office/officeart/2005/8/layout/radial5"/>
    <dgm:cxn modelId="{D854E369-C67E-46E8-9811-A496D33ABE16}" type="presOf" srcId="{594CF533-0916-44DD-8069-C3F4D8A56867}" destId="{F6C13B44-FA63-4782-944D-E8975A1D3D51}" srcOrd="0" destOrd="0" presId="urn:microsoft.com/office/officeart/2005/8/layout/radial5"/>
    <dgm:cxn modelId="{579622E8-3776-49EF-8522-6A367C20C1B3}" type="presOf" srcId="{0D37A011-07ED-454B-836D-985EBBF2BF5A}" destId="{AE1C0A2E-9FD1-4BB4-8D88-050EBEB0714C}" srcOrd="1" destOrd="0" presId="urn:microsoft.com/office/officeart/2005/8/layout/radial5"/>
    <dgm:cxn modelId="{EBA6F20C-4FE3-4555-94E7-E7323862AAE5}" type="presOf" srcId="{399648CE-90C5-4497-8BF5-4307F46405F7}" destId="{766DF6F1-99C5-4808-8D35-8098D355749E}" srcOrd="0" destOrd="0" presId="urn:microsoft.com/office/officeart/2005/8/layout/radial5"/>
    <dgm:cxn modelId="{6A72893A-E1F3-43D6-B8B6-E413F490EB7B}" srcId="{5F9F2CBC-4AC7-4EEC-9608-F33ECC619166}" destId="{39F9D65E-FF5A-469C-AF06-406901E40B81}" srcOrd="2" destOrd="0" parTransId="{335E0CC7-D30D-44BF-A5E9-A3BD0686A60F}" sibTransId="{B7B21539-B762-446D-933E-8BE9A161FEB3}"/>
    <dgm:cxn modelId="{AA2096C1-1C0C-4BE2-AB2C-66331690B674}" type="presOf" srcId="{335E0CC7-D30D-44BF-A5E9-A3BD0686A60F}" destId="{AC340007-7827-4A4D-8C57-49C39F94E1A9}" srcOrd="0" destOrd="0" presId="urn:microsoft.com/office/officeart/2005/8/layout/radial5"/>
    <dgm:cxn modelId="{A36D25CD-AC49-4560-A103-9B045D5E563D}" srcId="{5F9F2CBC-4AC7-4EEC-9608-F33ECC619166}" destId="{6200565A-E496-4785-B0BF-DC232F182634}" srcOrd="1" destOrd="0" parTransId="{C3175D45-3AB3-4F77-BB87-9185FCD4786C}" sibTransId="{90064540-F0A8-4DD1-94F9-4D59ADCFFD96}"/>
    <dgm:cxn modelId="{5E5F60D7-2164-4A09-8CB3-373BC2741672}" type="presOf" srcId="{70C7F4E2-5C1F-4ACE-AB23-8F2C635026FD}" destId="{B4D87EBD-9057-44FB-8DCD-75C6908A1A84}" srcOrd="0" destOrd="0" presId="urn:microsoft.com/office/officeart/2005/8/layout/radial5"/>
    <dgm:cxn modelId="{8CB8A0E2-FB16-4821-99D1-79EF70093564}" type="presOf" srcId="{0D37A011-07ED-454B-836D-985EBBF2BF5A}" destId="{09483B22-B8A4-4079-8649-8989443298A6}" srcOrd="0" destOrd="0" presId="urn:microsoft.com/office/officeart/2005/8/layout/radial5"/>
    <dgm:cxn modelId="{32BBA393-2A03-48D0-B905-E75359870121}" type="presOf" srcId="{3B7CC755-57E4-42D6-8D40-49D04A926D66}" destId="{5FAAC134-E445-437D-8EF7-BA18260A2A04}" srcOrd="1" destOrd="0" presId="urn:microsoft.com/office/officeart/2005/8/layout/radial5"/>
    <dgm:cxn modelId="{ADF5E3FF-716F-4D14-BB93-011CAC4CCE43}" type="presOf" srcId="{5F9F2CBC-4AC7-4EEC-9608-F33ECC619166}" destId="{CFEA8BF9-6CA4-4DA5-86EC-21448C7FDB98}" srcOrd="0" destOrd="0" presId="urn:microsoft.com/office/officeart/2005/8/layout/radial5"/>
    <dgm:cxn modelId="{0D72A7BB-C436-4B04-BE73-0F006434C392}" type="presParOf" srcId="{8614B090-14B5-4E5C-8815-0630D0FB7AC4}" destId="{CFEA8BF9-6CA4-4DA5-86EC-21448C7FDB98}" srcOrd="0" destOrd="0" presId="urn:microsoft.com/office/officeart/2005/8/layout/radial5"/>
    <dgm:cxn modelId="{38CA3BB5-9725-47F0-A4D6-4EF2B31B1C13}" type="presParOf" srcId="{8614B090-14B5-4E5C-8815-0630D0FB7AC4}" destId="{0E40A2F3-9052-4C97-83DC-98594DC4A411}" srcOrd="1" destOrd="0" presId="urn:microsoft.com/office/officeart/2005/8/layout/radial5"/>
    <dgm:cxn modelId="{DF081D72-F28C-4E3B-B600-71A4FF5A8722}" type="presParOf" srcId="{0E40A2F3-9052-4C97-83DC-98594DC4A411}" destId="{7D9B2169-5782-4077-BA69-2D95F5AF1331}" srcOrd="0" destOrd="0" presId="urn:microsoft.com/office/officeart/2005/8/layout/radial5"/>
    <dgm:cxn modelId="{0AF27B27-789A-4366-9324-C0C82F777222}" type="presParOf" srcId="{8614B090-14B5-4E5C-8815-0630D0FB7AC4}" destId="{F6C13B44-FA63-4782-944D-E8975A1D3D51}" srcOrd="2" destOrd="0" presId="urn:microsoft.com/office/officeart/2005/8/layout/radial5"/>
    <dgm:cxn modelId="{3948AED4-F9A0-48E9-9EEB-ECDC39D996AA}" type="presParOf" srcId="{8614B090-14B5-4E5C-8815-0630D0FB7AC4}" destId="{F2296EDC-A17B-4290-BB49-979766F3E268}" srcOrd="3" destOrd="0" presId="urn:microsoft.com/office/officeart/2005/8/layout/radial5"/>
    <dgm:cxn modelId="{4E72C64B-6D3E-4E1E-89C1-22E628E3BC51}" type="presParOf" srcId="{F2296EDC-A17B-4290-BB49-979766F3E268}" destId="{B13092DC-4A22-45A4-9D7B-8F196A5937DE}" srcOrd="0" destOrd="0" presId="urn:microsoft.com/office/officeart/2005/8/layout/radial5"/>
    <dgm:cxn modelId="{E53CEB0B-6D4E-43CF-9AB3-57E200423E52}" type="presParOf" srcId="{8614B090-14B5-4E5C-8815-0630D0FB7AC4}" destId="{04AB0A47-55EF-49A6-9ED3-D419BF7F4C50}" srcOrd="4" destOrd="0" presId="urn:microsoft.com/office/officeart/2005/8/layout/radial5"/>
    <dgm:cxn modelId="{3EBD4E6A-EEEE-48D7-8470-8AF1AFB2A986}" type="presParOf" srcId="{8614B090-14B5-4E5C-8815-0630D0FB7AC4}" destId="{AC340007-7827-4A4D-8C57-49C39F94E1A9}" srcOrd="5" destOrd="0" presId="urn:microsoft.com/office/officeart/2005/8/layout/radial5"/>
    <dgm:cxn modelId="{3E214D7F-3BA1-4BD0-B243-35B2B269627F}" type="presParOf" srcId="{AC340007-7827-4A4D-8C57-49C39F94E1A9}" destId="{3110D35E-9865-4445-88C0-D4E1E3053BD3}" srcOrd="0" destOrd="0" presId="urn:microsoft.com/office/officeart/2005/8/layout/radial5"/>
    <dgm:cxn modelId="{11343A4E-3EB0-459A-8DAB-B037486F5112}" type="presParOf" srcId="{8614B090-14B5-4E5C-8815-0630D0FB7AC4}" destId="{D48C5831-C9FB-4819-8A75-2432C6CD7530}" srcOrd="6" destOrd="0" presId="urn:microsoft.com/office/officeart/2005/8/layout/radial5"/>
    <dgm:cxn modelId="{F7361C64-B1C5-410B-BF1C-27EA8DEFB1D4}" type="presParOf" srcId="{8614B090-14B5-4E5C-8815-0630D0FB7AC4}" destId="{A210BFB9-C8A3-4D7C-B1ED-BD1286E5CB50}" srcOrd="7" destOrd="0" presId="urn:microsoft.com/office/officeart/2005/8/layout/radial5"/>
    <dgm:cxn modelId="{14CD5389-F3F3-415B-B823-4A453C1EFE34}" type="presParOf" srcId="{A210BFB9-C8A3-4D7C-B1ED-BD1286E5CB50}" destId="{5FAAC134-E445-437D-8EF7-BA18260A2A04}" srcOrd="0" destOrd="0" presId="urn:microsoft.com/office/officeart/2005/8/layout/radial5"/>
    <dgm:cxn modelId="{9617B058-A87B-4D9D-BD09-DF42D8E79B88}" type="presParOf" srcId="{8614B090-14B5-4E5C-8815-0630D0FB7AC4}" destId="{766DF6F1-99C5-4808-8D35-8098D355749E}" srcOrd="8" destOrd="0" presId="urn:microsoft.com/office/officeart/2005/8/layout/radial5"/>
    <dgm:cxn modelId="{C9AB1413-1E8C-46FE-B311-94A522B6C0F3}" type="presParOf" srcId="{8614B090-14B5-4E5C-8815-0630D0FB7AC4}" destId="{09483B22-B8A4-4079-8649-8989443298A6}" srcOrd="9" destOrd="0" presId="urn:microsoft.com/office/officeart/2005/8/layout/radial5"/>
    <dgm:cxn modelId="{DA704B21-064F-4273-83BD-A0286A791D09}" type="presParOf" srcId="{09483B22-B8A4-4079-8649-8989443298A6}" destId="{AE1C0A2E-9FD1-4BB4-8D88-050EBEB0714C}" srcOrd="0" destOrd="0" presId="urn:microsoft.com/office/officeart/2005/8/layout/radial5"/>
    <dgm:cxn modelId="{0F2285CA-9640-4DFA-A2E3-FB8EF024EB87}" type="presParOf" srcId="{8614B090-14B5-4E5C-8815-0630D0FB7AC4}" destId="{B4D87EBD-9057-44FB-8DCD-75C6908A1A84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EA8BF9-6CA4-4DA5-86EC-21448C7FDB98}">
      <dsp:nvSpPr>
        <dsp:cNvPr id="0" name=""/>
        <dsp:cNvSpPr/>
      </dsp:nvSpPr>
      <dsp:spPr>
        <a:xfrm>
          <a:off x="3302971" y="1933944"/>
          <a:ext cx="1469175" cy="146917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 dirty="0"/>
        </a:p>
      </dsp:txBody>
      <dsp:txXfrm>
        <a:off x="3518127" y="2149100"/>
        <a:ext cx="1038863" cy="1038863"/>
      </dsp:txXfrm>
    </dsp:sp>
    <dsp:sp modelId="{0E40A2F3-9052-4C97-83DC-98594DC4A411}">
      <dsp:nvSpPr>
        <dsp:cNvPr id="0" name=""/>
        <dsp:cNvSpPr/>
      </dsp:nvSpPr>
      <dsp:spPr>
        <a:xfrm rot="16199995">
          <a:off x="3930253" y="1487798"/>
          <a:ext cx="214607" cy="499519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3962444" y="1619893"/>
        <a:ext cx="150225" cy="299711"/>
      </dsp:txXfrm>
    </dsp:sp>
    <dsp:sp modelId="{F6C13B44-FA63-4782-944D-E8975A1D3D51}">
      <dsp:nvSpPr>
        <dsp:cNvPr id="0" name=""/>
        <dsp:cNvSpPr/>
      </dsp:nvSpPr>
      <dsp:spPr>
        <a:xfrm>
          <a:off x="3302968" y="59848"/>
          <a:ext cx="1469175" cy="1469175"/>
        </a:xfrm>
        <a:prstGeom prst="ellipse">
          <a:avLst/>
        </a:prstGeom>
        <a:blipFill rotWithShape="0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 dirty="0"/>
        </a:p>
      </dsp:txBody>
      <dsp:txXfrm>
        <a:off x="3518124" y="275004"/>
        <a:ext cx="1038863" cy="1038863"/>
      </dsp:txXfrm>
    </dsp:sp>
    <dsp:sp modelId="{F2296EDC-A17B-4290-BB49-979766F3E268}">
      <dsp:nvSpPr>
        <dsp:cNvPr id="0" name=""/>
        <dsp:cNvSpPr/>
      </dsp:nvSpPr>
      <dsp:spPr>
        <a:xfrm rot="20704407">
          <a:off x="4851248" y="2165823"/>
          <a:ext cx="270391" cy="499519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4852617" y="2276174"/>
        <a:ext cx="189274" cy="299711"/>
      </dsp:txXfrm>
    </dsp:sp>
    <dsp:sp modelId="{04AB0A47-55EF-49A6-9ED3-D419BF7F4C50}">
      <dsp:nvSpPr>
        <dsp:cNvPr id="0" name=""/>
        <dsp:cNvSpPr/>
      </dsp:nvSpPr>
      <dsp:spPr>
        <a:xfrm>
          <a:off x="5215530" y="1424103"/>
          <a:ext cx="1469175" cy="1469175"/>
        </a:xfrm>
        <a:prstGeom prst="ellipse">
          <a:avLst/>
        </a:prstGeom>
        <a:blipFill rotWithShape="0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5430686" y="1639259"/>
        <a:ext cx="1038863" cy="1038863"/>
      </dsp:txXfrm>
    </dsp:sp>
    <dsp:sp modelId="{AC340007-7827-4A4D-8C57-49C39F94E1A9}">
      <dsp:nvSpPr>
        <dsp:cNvPr id="0" name=""/>
        <dsp:cNvSpPr/>
      </dsp:nvSpPr>
      <dsp:spPr>
        <a:xfrm rot="3412909">
          <a:off x="4438906" y="3304189"/>
          <a:ext cx="352497" cy="499519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4462892" y="3359808"/>
        <a:ext cx="246748" cy="299711"/>
      </dsp:txXfrm>
    </dsp:sp>
    <dsp:sp modelId="{D48C5831-C9FB-4819-8A75-2432C6CD7530}">
      <dsp:nvSpPr>
        <dsp:cNvPr id="0" name=""/>
        <dsp:cNvSpPr/>
      </dsp:nvSpPr>
      <dsp:spPr>
        <a:xfrm>
          <a:off x="4469064" y="3721488"/>
          <a:ext cx="1469175" cy="1469175"/>
        </a:xfrm>
        <a:prstGeom prst="ellipse">
          <a:avLst/>
        </a:prstGeom>
        <a:blipFill rotWithShape="0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/>
        </a:p>
      </dsp:txBody>
      <dsp:txXfrm>
        <a:off x="4684220" y="3936644"/>
        <a:ext cx="1038863" cy="1038863"/>
      </dsp:txXfrm>
    </dsp:sp>
    <dsp:sp modelId="{A210BFB9-C8A3-4D7C-B1ED-BD1286E5CB50}">
      <dsp:nvSpPr>
        <dsp:cNvPr id="0" name=""/>
        <dsp:cNvSpPr/>
      </dsp:nvSpPr>
      <dsp:spPr>
        <a:xfrm rot="7493417">
          <a:off x="3229393" y="3305864"/>
          <a:ext cx="379090" cy="499519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3318783" y="3359126"/>
        <a:ext cx="265363" cy="299711"/>
      </dsp:txXfrm>
    </dsp:sp>
    <dsp:sp modelId="{766DF6F1-99C5-4808-8D35-8098D355749E}">
      <dsp:nvSpPr>
        <dsp:cNvPr id="0" name=""/>
        <dsp:cNvSpPr/>
      </dsp:nvSpPr>
      <dsp:spPr>
        <a:xfrm>
          <a:off x="2053456" y="3725729"/>
          <a:ext cx="1469175" cy="1469175"/>
        </a:xfrm>
        <a:prstGeom prst="ellipse">
          <a:avLst/>
        </a:prstGeom>
        <a:blipFill rotWithShape="0"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300" kern="1200" dirty="0"/>
        </a:p>
      </dsp:txBody>
      <dsp:txXfrm>
        <a:off x="2268612" y="3940885"/>
        <a:ext cx="1038863" cy="1038863"/>
      </dsp:txXfrm>
    </dsp:sp>
    <dsp:sp modelId="{09483B22-B8A4-4079-8649-8989443298A6}">
      <dsp:nvSpPr>
        <dsp:cNvPr id="0" name=""/>
        <dsp:cNvSpPr/>
      </dsp:nvSpPr>
      <dsp:spPr>
        <a:xfrm rot="11585089">
          <a:off x="2925923" y="2193484"/>
          <a:ext cx="284705" cy="499519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3010225" y="2303056"/>
        <a:ext cx="199294" cy="299711"/>
      </dsp:txXfrm>
    </dsp:sp>
    <dsp:sp modelId="{B4D87EBD-9057-44FB-8DCD-75C6908A1A84}">
      <dsp:nvSpPr>
        <dsp:cNvPr id="0" name=""/>
        <dsp:cNvSpPr/>
      </dsp:nvSpPr>
      <dsp:spPr>
        <a:xfrm>
          <a:off x="1348708" y="1479719"/>
          <a:ext cx="1469175" cy="1469175"/>
        </a:xfrm>
        <a:prstGeom prst="ellipse">
          <a:avLst/>
        </a:prstGeom>
        <a:blipFill rotWithShape="0"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1563864" y="1694875"/>
        <a:ext cx="1038863" cy="10388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99DD99-981C-4D0C-83A7-FD03C87D8A33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62F692-8C07-4A93-9666-1DBAA7C34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691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2F692-8C07-4A93-9666-1DBAA7C34DA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042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2F692-8C07-4A93-9666-1DBAA7C34DA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50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2F692-8C07-4A93-9666-1DBAA7C34DA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846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2F692-8C07-4A93-9666-1DBAA7C34DA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97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2F692-8C07-4A93-9666-1DBAA7C34DA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700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2F692-8C07-4A93-9666-1DBAA7C34DA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967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62F692-8C07-4A93-9666-1DBAA7C34DA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095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79DAB45-EA34-41B5-B4BA-B7277B78AE07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29644D5-8222-49FB-9C71-92B4C103E7A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860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AB45-EA34-41B5-B4BA-B7277B78AE07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644D5-8222-49FB-9C71-92B4C103E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57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AB45-EA34-41B5-B4BA-B7277B78AE07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644D5-8222-49FB-9C71-92B4C103E7A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325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AB45-EA34-41B5-B4BA-B7277B78AE07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644D5-8222-49FB-9C71-92B4C103E7A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10192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AB45-EA34-41B5-B4BA-B7277B78AE07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644D5-8222-49FB-9C71-92B4C103E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8928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AB45-EA34-41B5-B4BA-B7277B78AE07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644D5-8222-49FB-9C71-92B4C103E7A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3202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AB45-EA34-41B5-B4BA-B7277B78AE07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644D5-8222-49FB-9C71-92B4C103E7A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925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AB45-EA34-41B5-B4BA-B7277B78AE07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644D5-8222-49FB-9C71-92B4C103E7A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36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AB45-EA34-41B5-B4BA-B7277B78AE07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644D5-8222-49FB-9C71-92B4C103E7A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4572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AB45-EA34-41B5-B4BA-B7277B78AE07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644D5-8222-49FB-9C71-92B4C103E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24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AB45-EA34-41B5-B4BA-B7277B78AE07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644D5-8222-49FB-9C71-92B4C103E7A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5895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AB45-EA34-41B5-B4BA-B7277B78AE07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644D5-8222-49FB-9C71-92B4C103E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092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AB45-EA34-41B5-B4BA-B7277B78AE07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644D5-8222-49FB-9C71-92B4C103E7A4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1497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AB45-EA34-41B5-B4BA-B7277B78AE07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644D5-8222-49FB-9C71-92B4C103E7A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091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AB45-EA34-41B5-B4BA-B7277B78AE07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644D5-8222-49FB-9C71-92B4C103E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99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AB45-EA34-41B5-B4BA-B7277B78AE07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644D5-8222-49FB-9C71-92B4C103E7A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7531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AB45-EA34-41B5-B4BA-B7277B78AE07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644D5-8222-49FB-9C71-92B4C103E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488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79DAB45-EA34-41B5-B4BA-B7277B78AE07}" type="datetimeFigureOut">
              <a:rPr lang="en-US" smtClean="0"/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29644D5-8222-49FB-9C71-92B4C103E7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757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80735" y="3708399"/>
            <a:ext cx="793805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Farjana Anwar</a:t>
            </a:r>
          </a:p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Teacher( English)</a:t>
            </a:r>
          </a:p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Ikkshu Gabeshawana High School,</a:t>
            </a:r>
          </a:p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BSRI, Ishwardi, Pabna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6765" y="1577009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1</a:t>
            </a:r>
            <a:r>
              <a:rPr lang="en-US" sz="54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paper For Class- 9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66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1878" y="773596"/>
            <a:ext cx="2186609" cy="8348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Drench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07886" y="4557486"/>
            <a:ext cx="9202059" cy="1277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I 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fell in the stream and was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drenched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18973" y="972456"/>
            <a:ext cx="1640113" cy="537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(Verb)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04662" y="2212974"/>
            <a:ext cx="43243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Meaning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thoroughly;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soak</a:t>
            </a:r>
          </a:p>
          <a:p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517" y="862920"/>
            <a:ext cx="5211168" cy="3476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064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1878" y="773596"/>
            <a:ext cx="2186609" cy="8348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Valley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4400" y="4775200"/>
            <a:ext cx="9202059" cy="1277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Pokhara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a very famous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valley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Nepal.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33487" y="870856"/>
            <a:ext cx="1930398" cy="624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(Noun)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6947" y="1748517"/>
            <a:ext cx="552676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Meaning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low area of land between hills or mountains, typically with a river or stream flowing through it.</a:t>
            </a:r>
          </a:p>
          <a:p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9411" y="783772"/>
            <a:ext cx="4820816" cy="2699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05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3478" y="889710"/>
            <a:ext cx="3340179" cy="98263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Demographic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7315" y="4093029"/>
            <a:ext cx="10058400" cy="15530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The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demographic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feature of Nepal is complicated by dozens of ethnic groups.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94630" y="972457"/>
            <a:ext cx="1451427" cy="769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(</a:t>
            </a:r>
            <a:r>
              <a:rPr lang="en-US" sz="4000" b="1" dirty="0" err="1" smtClean="0">
                <a:solidFill>
                  <a:schemeClr val="tx1"/>
                </a:solidFill>
              </a:rPr>
              <a:t>adj</a:t>
            </a:r>
            <a:r>
              <a:rPr lang="en-US" sz="4000" b="1" dirty="0" smtClean="0">
                <a:solidFill>
                  <a:schemeClr val="tx1"/>
                </a:solidFill>
              </a:rPr>
              <a:t>)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88548" y="2082346"/>
            <a:ext cx="47284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Meaning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elating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structure of populations.</a:t>
            </a:r>
          </a:p>
          <a:p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3950" y="754743"/>
            <a:ext cx="4644051" cy="323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43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286" y="728662"/>
            <a:ext cx="4412342" cy="29362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2400" y="773342"/>
            <a:ext cx="4516358" cy="29157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314" y="3701144"/>
            <a:ext cx="105518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Introduction:</a:t>
            </a:r>
          </a:p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Nepal is known as the Land of Everest. It is also known as the only Hindu Kingdom in the world. It is very rich in its scenic beauty.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9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314" y="3701144"/>
            <a:ext cx="105518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Land area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:147,181 square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kilomters</a:t>
            </a: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Southern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 is known as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Tarai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Plain which is a tropical low land. It has hot summer and warm winter.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419" y="695254"/>
            <a:ext cx="6165021" cy="297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7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88571" y="3788229"/>
            <a:ext cx="10566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Central part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a hilly area including the Kathmandu and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Pokhara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Valley.  It has temperate climate and is influenced by the monsoon.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6458" y="740904"/>
            <a:ext cx="6966856" cy="314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72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88570" y="3788230"/>
            <a:ext cx="105809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Northern part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the slope of the main section of the Himalayan range. This part of Nepal has some of the highest peaks of the world including Everest.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572" y="711875"/>
            <a:ext cx="6966856" cy="314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87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7314" y="638628"/>
            <a:ext cx="307702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Population:</a:t>
            </a:r>
          </a:p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Nearly 29000000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7056" y="1106260"/>
            <a:ext cx="6636659" cy="41479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43428" y="2801258"/>
            <a:ext cx="391885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Kathmandu: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capital city,</a:t>
            </a:r>
          </a:p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 than one million inhabitants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23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1485" y="914401"/>
            <a:ext cx="9666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Casts &amp;Ethnic groups: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Total:103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856343" y="2423884"/>
            <a:ext cx="10232571" cy="3088230"/>
            <a:chOff x="856343" y="2423884"/>
            <a:chExt cx="10232571" cy="308823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6343" y="2444070"/>
              <a:ext cx="4876800" cy="208597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119085" y="4731658"/>
              <a:ext cx="178525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Chetri</a:t>
              </a:r>
              <a:endPara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6178854" y="2423884"/>
              <a:ext cx="4910060" cy="2198455"/>
              <a:chOff x="6207882" y="2539999"/>
              <a:chExt cx="4910060" cy="2198455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49027" y="2558718"/>
                <a:ext cx="3468915" cy="2179736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6207882" y="2539999"/>
                <a:ext cx="1451428" cy="2177143"/>
              </a:xfrm>
              <a:prstGeom prst="rect">
                <a:avLst/>
              </a:prstGeom>
            </p:spPr>
          </p:pic>
        </p:grpSp>
        <p:sp>
          <p:nvSpPr>
            <p:cNvPr id="12" name="TextBox 11"/>
            <p:cNvSpPr txBox="1"/>
            <p:nvPr/>
          </p:nvSpPr>
          <p:spPr>
            <a:xfrm>
              <a:off x="7184571" y="4804228"/>
              <a:ext cx="306251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Bahun</a:t>
              </a:r>
              <a:endPara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8675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1485" y="914401"/>
            <a:ext cx="9666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ethnic groups: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419" y="1880405"/>
            <a:ext cx="4398560" cy="29561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6095" y="4831308"/>
            <a:ext cx="2251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Gurung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2406" y="1927816"/>
            <a:ext cx="4346812" cy="28960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87653" y="4885899"/>
            <a:ext cx="1624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Damai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42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0278" y="1126433"/>
            <a:ext cx="5791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For Today</a:t>
            </a:r>
          </a:p>
          <a:p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Class-9</a:t>
            </a:r>
            <a:endParaRPr 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56522" y="2955235"/>
            <a:ext cx="9104243" cy="1609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Unit – 6, Lesson – 1</a:t>
            </a:r>
          </a:p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Nepal, the land of Everest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0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1485" y="914401"/>
            <a:ext cx="9666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ethnic groups: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5986" y="4748180"/>
            <a:ext cx="2251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Magar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529" y="1810074"/>
            <a:ext cx="3872055" cy="29003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1232" y="1716570"/>
            <a:ext cx="1864477" cy="30021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1875" y="1634836"/>
            <a:ext cx="4023325" cy="301749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70764" y="4668982"/>
            <a:ext cx="2147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Tharu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58545" y="4696691"/>
            <a:ext cx="24245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Tamang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46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01485" y="914401"/>
            <a:ext cx="96665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 ethnic groups: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799" y="1617086"/>
            <a:ext cx="4641273" cy="30956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27563" y="4793671"/>
            <a:ext cx="2064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Newar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9727" y="1712666"/>
            <a:ext cx="4562018" cy="30394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774873" y="4849090"/>
            <a:ext cx="2147454" cy="734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Muslim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56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078" y="679292"/>
            <a:ext cx="7805531" cy="5501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61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53886" y="655092"/>
            <a:ext cx="3125337" cy="723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Evaluation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4804223"/>
              </p:ext>
            </p:extLst>
          </p:nvPr>
        </p:nvGraphicFramePr>
        <p:xfrm>
          <a:off x="1487607" y="1883389"/>
          <a:ext cx="9040881" cy="3704464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694771"/>
                <a:gridCol w="4346110"/>
              </a:tblGrid>
              <a:tr h="562283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</a:t>
                      </a:r>
                      <a:r>
                        <a:rPr lang="en-US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Description</a:t>
                      </a:r>
                      <a:endParaRPr lang="en-US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Name/ Number</a:t>
                      </a:r>
                      <a:endParaRPr lang="en-US" sz="3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47904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Only Hindu</a:t>
                      </a:r>
                      <a:r>
                        <a:rPr lang="en-US" sz="3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kingdom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a)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62283">
                <a:tc>
                  <a:txBody>
                    <a:bodyPr/>
                    <a:lstStyle/>
                    <a:p>
                      <a:r>
                        <a:rPr kumimoji="0" lang="en-US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Tarai</a:t>
                      </a:r>
                      <a:r>
                        <a:rPr lang="en-US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Plain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62283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Major ethnic</a:t>
                      </a:r>
                      <a:r>
                        <a:rPr lang="en-US" sz="3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groups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62283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Northern part covers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d)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62283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e)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Nepali</a:t>
                      </a:r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41947" y="1187355"/>
            <a:ext cx="9608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Fill in the blanks with correct information: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28347" y="2593075"/>
            <a:ext cx="2279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Nepal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01755" y="3207224"/>
            <a:ext cx="3098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Southern Part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73755" y="3889612"/>
            <a:ext cx="3411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Chetri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Bahun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46460" y="4380930"/>
            <a:ext cx="3562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Himalayan range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10687" y="5008729"/>
            <a:ext cx="4380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spoken language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00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8630" y="1060174"/>
            <a:ext cx="6328695" cy="447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48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198" y="803415"/>
            <a:ext cx="10801350" cy="5525155"/>
            <a:chOff x="920198" y="803415"/>
            <a:chExt cx="10801350" cy="5525155"/>
          </a:xfrm>
        </p:grpSpPr>
        <p:sp>
          <p:nvSpPr>
            <p:cNvPr id="2" name="TextBox 1"/>
            <p:cNvSpPr txBox="1"/>
            <p:nvPr/>
          </p:nvSpPr>
          <p:spPr>
            <a:xfrm>
              <a:off x="920198" y="1927365"/>
              <a:ext cx="10801350" cy="4401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</a:t>
              </a:r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After studying the lesson students will be able to:</a:t>
              </a:r>
            </a:p>
            <a:p>
              <a:pPr marL="571500" indent="-571500">
                <a:buFont typeface="Wingdings" panose="05000000000000000000" pitchFamily="2" charset="2"/>
                <a:buChar char="Ø"/>
              </a:pPr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l</a:t>
              </a:r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isten for information</a:t>
              </a:r>
            </a:p>
            <a:p>
              <a:pPr marL="571500" indent="-571500">
                <a:buFont typeface="Wingdings" panose="05000000000000000000" pitchFamily="2" charset="2"/>
                <a:buChar char="Ø"/>
              </a:pPr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read and understand text</a:t>
              </a:r>
            </a:p>
            <a:p>
              <a:pPr marL="571500" indent="-571500">
                <a:buFont typeface="Wingdings" panose="05000000000000000000" pitchFamily="2" charset="2"/>
                <a:buChar char="Ø"/>
              </a:pPr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write answers to questions</a:t>
              </a:r>
            </a:p>
            <a:p>
              <a:pPr marL="571500" indent="-571500">
                <a:buFont typeface="Wingdings" panose="05000000000000000000" pitchFamily="2" charset="2"/>
                <a:buChar char="Ø"/>
              </a:pPr>
              <a:r>
                <a:rPr lang="en-US" sz="4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select and write headings</a:t>
              </a:r>
            </a:p>
            <a:p>
              <a:pPr marL="571500" indent="-571500">
                <a:buFont typeface="Wingdings" panose="05000000000000000000" pitchFamily="2" charset="2"/>
                <a:buChar char="Ø"/>
              </a:pPr>
              <a:endPara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977348" y="803415"/>
              <a:ext cx="63055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Learning outcome :</a:t>
              </a:r>
              <a:endParaRPr lang="en-US" sz="54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250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848179" y="873805"/>
            <a:ext cx="10309607" cy="4732179"/>
            <a:chOff x="761093" y="844776"/>
            <a:chExt cx="10309607" cy="473217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00415" y="3338286"/>
              <a:ext cx="1685168" cy="214811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39987" y="870857"/>
              <a:ext cx="2920356" cy="194787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71996" y="933224"/>
              <a:ext cx="2898704" cy="196963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61093" y="844776"/>
              <a:ext cx="3012621" cy="199749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25028" y="3418867"/>
              <a:ext cx="3265716" cy="2158088"/>
            </a:xfrm>
            <a:prstGeom prst="rect">
              <a:avLst/>
            </a:prstGeom>
          </p:spPr>
        </p:pic>
      </p:grpSp>
      <p:sp>
        <p:nvSpPr>
          <p:cNvPr id="13" name="TextBox 12"/>
          <p:cNvSpPr txBox="1"/>
          <p:nvPr/>
        </p:nvSpPr>
        <p:spPr>
          <a:xfrm>
            <a:off x="957942" y="2873829"/>
            <a:ext cx="1886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Bhutan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10628" y="2772228"/>
            <a:ext cx="223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India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606971" y="2844801"/>
            <a:ext cx="2409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Sri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lanka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23771" y="5428343"/>
            <a:ext cx="17852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Nepal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36344" y="5471886"/>
            <a:ext cx="345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Maldives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58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899886" y="841829"/>
            <a:ext cx="10174514" cy="5194905"/>
            <a:chOff x="842460" y="501952"/>
            <a:chExt cx="10348054" cy="5418667"/>
          </a:xfrm>
        </p:grpSpPr>
        <p:sp>
          <p:nvSpPr>
            <p:cNvPr id="6" name="TextBox 5"/>
            <p:cNvSpPr txBox="1"/>
            <p:nvPr/>
          </p:nvSpPr>
          <p:spPr>
            <a:xfrm>
              <a:off x="842460" y="1260849"/>
              <a:ext cx="3410225" cy="34778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Can you tell me how these countries are related  with Bangladesh?</a:t>
              </a:r>
              <a:endPara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2" name="Diagram 1"/>
            <p:cNvGraphicFramePr/>
            <p:nvPr>
              <p:extLst>
                <p:ext uri="{D42A27DB-BD31-4B8C-83A1-F6EECF244321}">
                  <p14:modId xmlns:p14="http://schemas.microsoft.com/office/powerpoint/2010/main" val="2508839411"/>
                </p:ext>
              </p:extLst>
            </p:nvPr>
          </p:nvGraphicFramePr>
          <p:xfrm>
            <a:off x="3062514" y="501952"/>
            <a:ext cx="8128000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13734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2383" y="1099930"/>
            <a:ext cx="67586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 Nepal, the land of Everest</a:t>
            </a:r>
            <a:endParaRPr lang="en-US" sz="44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5382" y="2079106"/>
            <a:ext cx="3445693" cy="33902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9881" y="2119086"/>
            <a:ext cx="6111415" cy="339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38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4278" y="811696"/>
            <a:ext cx="2186609" cy="8348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Sublime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94782" y="848140"/>
            <a:ext cx="4810540" cy="365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75862" y="4558748"/>
            <a:ext cx="10738678" cy="10645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The kingdom of Nepal is a small land of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sublime 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beauty.   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12457" y="928915"/>
            <a:ext cx="1352984" cy="542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(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sz="4000" b="1" dirty="0" smtClean="0">
                <a:solidFill>
                  <a:schemeClr val="tx1"/>
                </a:solidFill>
              </a:rPr>
              <a:t>)</a:t>
            </a:r>
            <a:endParaRPr lang="en-US" sz="3600" b="1" dirty="0">
              <a:solidFill>
                <a:schemeClr val="tx1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903911" y="1867452"/>
            <a:ext cx="5108712" cy="2438401"/>
            <a:chOff x="815011" y="2146852"/>
            <a:chExt cx="5108712" cy="2438401"/>
          </a:xfrm>
        </p:grpSpPr>
        <p:sp>
          <p:nvSpPr>
            <p:cNvPr id="6" name="Rectangle 5"/>
            <p:cNvSpPr/>
            <p:nvPr/>
          </p:nvSpPr>
          <p:spPr>
            <a:xfrm>
              <a:off x="815011" y="3485322"/>
              <a:ext cx="5108712" cy="10999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Majestic, impressive</a:t>
              </a:r>
              <a:endParaRPr lang="en-US" sz="7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1192697" y="2146852"/>
              <a:ext cx="3591339" cy="1192697"/>
              <a:chOff x="1192697" y="2146852"/>
              <a:chExt cx="3591339" cy="1192697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1192697" y="2146852"/>
                <a:ext cx="359133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Word meaning</a:t>
                </a:r>
              </a:p>
            </p:txBody>
          </p:sp>
          <p:sp>
            <p:nvSpPr>
              <p:cNvPr id="11" name="Down Arrow 10"/>
              <p:cNvSpPr/>
              <p:nvPr/>
            </p:nvSpPr>
            <p:spPr>
              <a:xfrm>
                <a:off x="2690191" y="2849218"/>
                <a:ext cx="265044" cy="490331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0533" y="689114"/>
            <a:ext cx="5058275" cy="336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08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7572" y="689429"/>
            <a:ext cx="2971800" cy="914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Heritage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8626" y="5022574"/>
            <a:ext cx="10124661" cy="1046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Nepal is a rich country with cultural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heritage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95699" y="941614"/>
            <a:ext cx="2019301" cy="368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(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Noun)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2755901"/>
            <a:ext cx="4787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8195" y="1751180"/>
            <a:ext cx="432975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Meaning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A practice or set of values that is passed down from preceding generation through families.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6777" y="894766"/>
            <a:ext cx="5050917" cy="336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26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1878" y="773596"/>
            <a:ext cx="2186609" cy="8348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Tropical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5084" y="4978400"/>
            <a:ext cx="9202059" cy="1277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Southern Nepal is a 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tropical 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land area.   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06058" y="856342"/>
            <a:ext cx="1509485" cy="5805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</a:rPr>
              <a:t>(</a:t>
            </a:r>
            <a:r>
              <a:rPr lang="en-US" sz="4000" b="1" dirty="0" err="1">
                <a:solidFill>
                  <a:schemeClr val="tx1"/>
                </a:solidFill>
              </a:rPr>
              <a:t>A</a:t>
            </a:r>
            <a:r>
              <a:rPr lang="en-US" sz="4000" b="1" dirty="0" err="1" smtClean="0">
                <a:solidFill>
                  <a:schemeClr val="tx1"/>
                </a:solidFill>
              </a:rPr>
              <a:t>dj</a:t>
            </a:r>
            <a:r>
              <a:rPr lang="en-US" sz="4000" b="1" dirty="0" smtClean="0">
                <a:solidFill>
                  <a:schemeClr val="tx1"/>
                </a:solidFill>
              </a:rPr>
              <a:t>)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04662" y="2212974"/>
            <a:ext cx="43243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Meaning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From or similar to hot and humid climate.</a:t>
            </a:r>
          </a:p>
          <a:p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9353" y="849085"/>
            <a:ext cx="5719537" cy="351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1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3575</TotalTime>
  <Words>489</Words>
  <Application>Microsoft Office PowerPoint</Application>
  <PresentationFormat>Widescreen</PresentationFormat>
  <Paragraphs>96</Paragraphs>
  <Slides>24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Garamond</vt:lpstr>
      <vt:lpstr>Times New Roman</vt:lpstr>
      <vt:lpstr>Wingdings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Farjana Anwar</dc:creator>
  <cp:lastModifiedBy>Farjana Anwar</cp:lastModifiedBy>
  <cp:revision>131</cp:revision>
  <dcterms:created xsi:type="dcterms:W3CDTF">2020-06-05T05:05:52Z</dcterms:created>
  <dcterms:modified xsi:type="dcterms:W3CDTF">2020-06-14T05:19:08Z</dcterms:modified>
</cp:coreProperties>
</file>