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87" r:id="rId3"/>
    <p:sldId id="288" r:id="rId4"/>
    <p:sldId id="285" r:id="rId5"/>
    <p:sldId id="259" r:id="rId6"/>
    <p:sldId id="260" r:id="rId7"/>
    <p:sldId id="261" r:id="rId8"/>
    <p:sldId id="262" r:id="rId9"/>
    <p:sldId id="263" r:id="rId10"/>
    <p:sldId id="283" r:id="rId11"/>
    <p:sldId id="264" r:id="rId12"/>
    <p:sldId id="265" r:id="rId13"/>
    <p:sldId id="268" r:id="rId14"/>
    <p:sldId id="269" r:id="rId15"/>
    <p:sldId id="273" r:id="rId16"/>
    <p:sldId id="28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CCFF"/>
    <a:srgbClr val="FF00FF"/>
    <a:srgbClr val="CC00CC"/>
    <a:srgbClr val="33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E7B58-5800-4276-B787-8A6DBA979E0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AE24F-7F2C-4B4C-BF5F-FCAFB8201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8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0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foizahmedrana@gmail.com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gif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57" y="-94130"/>
            <a:ext cx="91798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29200" y="396081"/>
            <a:ext cx="3962400" cy="7921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ওপেনঃ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00600" y="4038600"/>
            <a:ext cx="2743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Start Button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2338371" y="4192920"/>
            <a:ext cx="2462229" cy="605761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953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62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19400" y="122238"/>
            <a:ext cx="3962400" cy="7921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ওপেনঃ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5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00800" y="2729345"/>
            <a:ext cx="2743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Start Button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938571" y="2883665"/>
            <a:ext cx="2462229" cy="605761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3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005"/>
            <a:ext cx="9144000" cy="694200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2057400"/>
            <a:ext cx="83058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ওপেনড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9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45"/>
            <a:ext cx="9144000" cy="676523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800600"/>
            <a:ext cx="7980218" cy="7921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করাঃ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1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165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181600" y="76200"/>
            <a:ext cx="381000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7401"/>
            <a:ext cx="7791450" cy="5860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1" y="5715000"/>
            <a:ext cx="5638799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Ctrl ও S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দিলেও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ডায়ালগ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2057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Save As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16200000">
            <a:off x="887660" y="631350"/>
            <a:ext cx="434478" cy="381001"/>
          </a:xfrm>
          <a:prstGeom prst="leftArrow">
            <a:avLst>
              <a:gd name="adj1" fmla="val 50000"/>
              <a:gd name="adj2" fmla="val 57821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41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52400"/>
            <a:ext cx="8991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1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23780"/>
            <a:ext cx="3733800" cy="589692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38400" y="3997151"/>
            <a:ext cx="2729345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Close / Exit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 rot="6958787">
            <a:off x="3362999" y="2328018"/>
            <a:ext cx="3219106" cy="605761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5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67000" y="152400"/>
            <a:ext cx="381000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2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7297"/>
            <a:ext cx="8534400" cy="5517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86400"/>
            <a:ext cx="83058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প্রথমবার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ডায়ালগ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826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27708"/>
            <a:ext cx="9137074" cy="6754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7526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2667000"/>
            <a:ext cx="8763000" cy="388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lnSpc>
                <a:spcPct val="114000"/>
              </a:lnSpc>
            </a:pP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2য়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স্প্রেডশিটে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14000"/>
              </a:lnSpc>
            </a:pP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3য়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স্প্রেডশিটে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>
              <a:lnSpc>
                <a:spcPct val="114000"/>
              </a:lnSpc>
            </a:pP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4র্থ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স্প্রেডশিটটি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14000"/>
              </a:lnSpc>
            </a:pP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5ম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স্প্রেডশিটটি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13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27708"/>
            <a:ext cx="9137074" cy="6754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447800"/>
            <a:ext cx="891540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আইকনটিতে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স্প্রেডশিটে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লেখাকে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সেইভ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চিহ্নটির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এড্রেস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এড্রেস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77223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33"/>
            <a:ext cx="9144000" cy="688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" y="4419600"/>
            <a:ext cx="89154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নিয়মগুলো</a:t>
            </a:r>
            <a:r>
              <a:rPr lang="en-US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অ্যাসাইমেন্ট</a:t>
            </a:r>
            <a:r>
              <a:rPr lang="en-US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05723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" y="26271"/>
            <a:ext cx="9127101" cy="6831729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2353" b="13180"/>
          <a:stretch/>
        </p:blipFill>
        <p:spPr>
          <a:xfrm>
            <a:off x="6781800" y="76066"/>
            <a:ext cx="2286000" cy="1828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43200" y="2951018"/>
            <a:ext cx="3657600" cy="9351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3880" y="3962400"/>
            <a:ext cx="8016240" cy="2819400"/>
            <a:chOff x="563880" y="3962400"/>
            <a:chExt cx="8016240" cy="2819400"/>
          </a:xfrm>
        </p:grpSpPr>
        <p:grpSp>
          <p:nvGrpSpPr>
            <p:cNvPr id="14" name="Group 13"/>
            <p:cNvGrpSpPr/>
            <p:nvPr/>
          </p:nvGrpSpPr>
          <p:grpSpPr>
            <a:xfrm>
              <a:off x="563880" y="3962400"/>
              <a:ext cx="8016240" cy="2819400"/>
              <a:chOff x="563880" y="3962400"/>
              <a:chExt cx="8016240" cy="2819400"/>
            </a:xfrm>
          </p:grpSpPr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563880" y="3962400"/>
                <a:ext cx="8016240" cy="28194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মোহাম্মদ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ফয়েজ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আহমেদ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সহকারি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শিক্ষক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নোয়ান্নই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ইউনিয়ন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বিদ্যালয়</a:t>
                </a:r>
                <a:endParaRPr lang="en-US" sz="3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বাঁধেরহাট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সদর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নোয়াখালী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l"/>
                <a:r>
                  <a:rPr lang="en-US" sz="3000" dirty="0" err="1" smtClean="0">
                    <a:latin typeface="NikoshBAN" pitchFamily="2" charset="0"/>
                    <a:cs typeface="NikoshBAN" pitchFamily="2" charset="0"/>
                  </a:rPr>
                  <a:t>মোবাইলঃ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০1812422288</a:t>
                </a:r>
              </a:p>
              <a:p>
                <a:pPr algn="l"/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E-mail: 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  <a:hlinkClick r:id="rId6"/>
                  </a:rPr>
                  <a:t>foizahmedrana@gmail.com</a:t>
                </a:r>
                <a:r>
                  <a:rPr lang="en-US" sz="3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0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4038600"/>
                <a:ext cx="1981200" cy="19812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pic>
          <p:nvPicPr>
            <p:cNvPr id="15" name="Picture 14"/>
            <p:cNvPicPr>
              <a:picLocks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789" b="94085" l="5707" r="94022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4038600"/>
              <a:ext cx="1984248" cy="198424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51673"/>
            <a:ext cx="3476625" cy="19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27708"/>
            <a:ext cx="9137074" cy="67540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219200"/>
            <a:ext cx="891540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… </a:t>
            </a:r>
          </a:p>
          <a:p>
            <a:pPr>
              <a:lnSpc>
                <a:spcPct val="114000"/>
              </a:lnSpc>
            </a:pPr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6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u="sng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6600" b="1" u="sng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4000"/>
              </a:lnSpc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0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/>
          <a:stretch/>
        </p:blipFill>
        <p:spPr>
          <a:xfrm>
            <a:off x="4634345" y="76200"/>
            <a:ext cx="4509655" cy="670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905000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4র্থ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69273"/>
            <a:ext cx="4643525" cy="67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41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65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করোঃ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28" y="2053776"/>
            <a:ext cx="4447671" cy="4811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2053776"/>
            <a:ext cx="4371110" cy="4804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86691"/>
            <a:ext cx="1170709" cy="11707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63" y="847851"/>
            <a:ext cx="1219199" cy="11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18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27708"/>
            <a:ext cx="9137074" cy="67540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" y="2590800"/>
            <a:ext cx="89154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6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স্প্রেড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শিটের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600" b="1" dirty="0" err="1" smtClean="0">
                <a:latin typeface="NikoshBAN" pitchFamily="2" charset="0"/>
                <a:cs typeface="NikoshBAN" pitchFamily="2" charset="0"/>
              </a:rPr>
              <a:t>কৌশল</a:t>
            </a:r>
            <a:endParaRPr lang="en-US" sz="5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59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27708"/>
            <a:ext cx="9137074" cy="6754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71600"/>
            <a:ext cx="4572000" cy="9906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981200"/>
            <a:ext cx="88392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4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স্প্রেডশিটের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4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স্প্রেডশিটটি</a:t>
            </a:r>
            <a:r>
              <a:rPr lang="en-US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Save </a:t>
            </a:r>
            <a:r>
              <a:rPr lang="en-US" sz="4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স্প্রেডশিটটি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Close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85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নাওঃ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380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884238"/>
            <a:ext cx="830580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ওপেনঃ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1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0" y="4718921"/>
            <a:ext cx="2743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Start Button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19831581">
            <a:off x="94867" y="5742660"/>
            <a:ext cx="2462229" cy="605761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6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32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81600" y="396081"/>
            <a:ext cx="3962400" cy="7921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ওপেনঃ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2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4800" y="5105400"/>
            <a:ext cx="2743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Start Button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652571" y="5259720"/>
            <a:ext cx="2462229" cy="605761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693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423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029200" y="228600"/>
            <a:ext cx="3962400" cy="79216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ওপেনঃ</a:t>
            </a:r>
            <a:r>
              <a:rPr lang="en-US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3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61418" y="1803533"/>
            <a:ext cx="2743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Start Button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099189" y="1957853"/>
            <a:ext cx="2462229" cy="605761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59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281</Words>
  <Application>Microsoft Office PowerPoint</Application>
  <PresentationFormat>On-screen Show (4:3)</PresentationFormat>
  <Paragraphs>62</Paragraphs>
  <Slides>20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নিচের ছবি দুইটি ভালোভাবে লক্ষ্য করোঃ</vt:lpstr>
      <vt:lpstr>PowerPoint Presentation</vt:lpstr>
      <vt:lpstr>শিখনফলঃ</vt:lpstr>
      <vt:lpstr>নিচের  এবং পরবর্তী প্রত্যেকটি ধাপ খাতায় নোট করে নাওঃ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কাজঃ</vt:lpstr>
      <vt:lpstr>মূল্যায়নঃ</vt:lpstr>
      <vt:lpstr>বাড়ির কাজঃ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Rana</dc:creator>
  <cp:lastModifiedBy>Abul Kashem</cp:lastModifiedBy>
  <cp:revision>90</cp:revision>
  <dcterms:created xsi:type="dcterms:W3CDTF">2006-08-16T00:00:00Z</dcterms:created>
  <dcterms:modified xsi:type="dcterms:W3CDTF">2020-06-14T15:38:52Z</dcterms:modified>
</cp:coreProperties>
</file>