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6" r:id="rId3"/>
    <p:sldId id="257" r:id="rId4"/>
    <p:sldId id="258" r:id="rId5"/>
    <p:sldId id="276" r:id="rId6"/>
    <p:sldId id="271" r:id="rId7"/>
    <p:sldId id="259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34" y="-258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AC13-DBAC-49CD-8729-ECA6BD37E4B1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A72E82-670D-4E0D-B0FF-31AE7DC7C811}">
      <dgm:prSet phldrT="[Text]" custT="1"/>
      <dgm:spPr>
        <a:ln w="57150">
          <a:solidFill>
            <a:srgbClr val="C00000"/>
          </a:solidFill>
          <a:prstDash val="sysDot"/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sz="4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এই</a:t>
          </a:r>
          <a:r>
            <a:rPr lang="en-GB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GB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GB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শিক্ষার্থীরা</a:t>
          </a:r>
          <a:r>
            <a:rPr lang="en-GB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-------</a:t>
          </a:r>
          <a:endParaRPr lang="en-GB" sz="4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4C5AE92-6477-43AF-88F1-478EA1AE8F4D}" type="parTrans" cxnId="{397127B7-DA64-4949-BE99-4ECC469EC240}">
      <dgm:prSet/>
      <dgm:spPr/>
      <dgm:t>
        <a:bodyPr/>
        <a:lstStyle/>
        <a:p>
          <a:endParaRPr lang="en-GB" sz="1400"/>
        </a:p>
      </dgm:t>
    </dgm:pt>
    <dgm:pt modelId="{CC0B0346-B422-485B-8C86-1C2B6D530A3C}" type="sibTrans" cxnId="{397127B7-DA64-4949-BE99-4ECC469EC240}">
      <dgm:prSet/>
      <dgm:spPr/>
      <dgm:t>
        <a:bodyPr/>
        <a:lstStyle/>
        <a:p>
          <a:endParaRPr lang="en-GB" sz="1400"/>
        </a:p>
      </dgm:t>
    </dgm:pt>
    <dgm:pt modelId="{F88F94B6-7ECC-4D58-B633-8A8592022304}">
      <dgm:prSet phldrT="[Text]" custT="1"/>
      <dgm:spPr/>
      <dgm:t>
        <a:bodyPr/>
        <a:lstStyle/>
        <a:p>
          <a:pPr algn="l"/>
          <a:r>
            <a:rPr lang="en-GB" sz="3600" b="1" dirty="0" smtClean="0">
              <a:latin typeface="NikoshBAN" pitchFamily="2" charset="0"/>
              <a:cs typeface="NikoshBAN" pitchFamily="2" charset="0"/>
            </a:rPr>
            <a:t>1.মুহাম্মদ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ঘুরির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ভারত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অভিযানের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উদ্দেশ্য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DDB4E2A5-009A-4804-A134-CC2CD2F9F801}" type="parTrans" cxnId="{699F437F-B83C-47FA-8698-DC416DD89E53}">
      <dgm:prSet/>
      <dgm:spPr/>
      <dgm:t>
        <a:bodyPr/>
        <a:lstStyle/>
        <a:p>
          <a:endParaRPr lang="en-GB" sz="1400"/>
        </a:p>
      </dgm:t>
    </dgm:pt>
    <dgm:pt modelId="{1DB35A73-3062-4BB1-B3FC-6F15D5354BDF}" type="sibTrans" cxnId="{699F437F-B83C-47FA-8698-DC416DD89E53}">
      <dgm:prSet/>
      <dgm:spPr/>
      <dgm:t>
        <a:bodyPr/>
        <a:lstStyle/>
        <a:p>
          <a:endParaRPr lang="en-GB" sz="1400"/>
        </a:p>
      </dgm:t>
    </dgm:pt>
    <dgm:pt modelId="{AB57818E-C803-4228-8395-2BAE569302BC}">
      <dgm:prSet phldrT="[Text]" custT="1"/>
      <dgm:spPr/>
      <dgm:t>
        <a:bodyPr/>
        <a:lstStyle/>
        <a:p>
          <a:pPr algn="l"/>
          <a:r>
            <a:rPr lang="en-US" sz="3600" b="1" dirty="0" smtClean="0">
              <a:latin typeface="NikoshBAN" pitchFamily="2" charset="0"/>
              <a:cs typeface="NikoshBAN" pitchFamily="2" charset="0"/>
            </a:rPr>
            <a:t>2.মুহাম্মদ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ঘুরির</a:t>
          </a:r>
          <a:r>
            <a:rPr lang="en-US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অভিযানের</a:t>
          </a:r>
          <a:r>
            <a:rPr lang="en-US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ফলাফল</a:t>
          </a:r>
          <a:r>
            <a:rPr lang="en-US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।</a:t>
          </a:r>
          <a:endParaRPr lang="en-GB" sz="3600" b="1" dirty="0">
            <a:latin typeface="NikoshBAN" pitchFamily="2" charset="0"/>
            <a:cs typeface="NikoshBAN" pitchFamily="2" charset="0"/>
          </a:endParaRPr>
        </a:p>
      </dgm:t>
    </dgm:pt>
    <dgm:pt modelId="{5EFA542C-16CE-4DE0-896A-3DA291A85095}" type="parTrans" cxnId="{9FBA5EED-0643-40C9-B957-EB952A1E8E56}">
      <dgm:prSet/>
      <dgm:spPr/>
      <dgm:t>
        <a:bodyPr/>
        <a:lstStyle/>
        <a:p>
          <a:endParaRPr lang="en-GB" sz="1400"/>
        </a:p>
      </dgm:t>
    </dgm:pt>
    <dgm:pt modelId="{4C1CD4B8-21A5-45BC-9C27-9DFBB5937783}" type="sibTrans" cxnId="{9FBA5EED-0643-40C9-B957-EB952A1E8E56}">
      <dgm:prSet/>
      <dgm:spPr/>
      <dgm:t>
        <a:bodyPr/>
        <a:lstStyle/>
        <a:p>
          <a:endParaRPr lang="en-GB" sz="1400"/>
        </a:p>
      </dgm:t>
    </dgm:pt>
    <dgm:pt modelId="{2969219E-C5DB-49B1-9CA7-4C31EFC2D238}">
      <dgm:prSet phldrT="[Text]" custT="1"/>
      <dgm:spPr/>
      <dgm:t>
        <a:bodyPr/>
        <a:lstStyle/>
        <a:p>
          <a:pPr algn="l"/>
          <a:endParaRPr lang="en-GB" sz="3600" b="1" dirty="0" smtClean="0">
            <a:latin typeface="NikoshBAN" pitchFamily="2" charset="0"/>
            <a:cs typeface="NikoshBAN" pitchFamily="2" charset="0"/>
          </a:endParaRPr>
        </a:p>
        <a:p>
          <a:pPr algn="l"/>
          <a:r>
            <a:rPr lang="en-US" sz="3600" b="1" dirty="0" smtClean="0">
              <a:latin typeface="NikoshBAN" pitchFamily="2" charset="0"/>
              <a:cs typeface="NikoshBAN" pitchFamily="2" charset="0"/>
            </a:rPr>
            <a:t>3.তরাইনের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যুদ্ধ</a:t>
          </a:r>
          <a:r>
            <a:rPr lang="en-US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b="1" dirty="0" smtClean="0">
              <a:latin typeface="NikoshBAN" pitchFamily="2" charset="0"/>
              <a:cs typeface="NikoshBAN" pitchFamily="2" charset="0"/>
            </a:rPr>
            <a:t>।</a:t>
          </a:r>
          <a:endParaRPr lang="en-GB" sz="3600" b="1" dirty="0" smtClean="0">
            <a:latin typeface="NikoshBAN" pitchFamily="2" charset="0"/>
            <a:cs typeface="NikoshBAN" pitchFamily="2" charset="0"/>
          </a:endParaRPr>
        </a:p>
        <a:p>
          <a:pPr algn="l"/>
          <a:endParaRPr lang="en-GB" sz="3600" b="1" dirty="0">
            <a:latin typeface="NikoshBAN" pitchFamily="2" charset="0"/>
            <a:cs typeface="NikoshBAN" pitchFamily="2" charset="0"/>
          </a:endParaRPr>
        </a:p>
      </dgm:t>
    </dgm:pt>
    <dgm:pt modelId="{CBC029D7-1467-4B4A-9A9A-91AFE0720868}" type="parTrans" cxnId="{20FCBCD9-8F04-4CE6-A166-5F591C0BF91E}">
      <dgm:prSet/>
      <dgm:spPr/>
      <dgm:t>
        <a:bodyPr/>
        <a:lstStyle/>
        <a:p>
          <a:endParaRPr lang="en-GB" sz="1400"/>
        </a:p>
      </dgm:t>
    </dgm:pt>
    <dgm:pt modelId="{8EA2E5B7-D29A-45B6-BB12-1096C56AFAF7}" type="sibTrans" cxnId="{20FCBCD9-8F04-4CE6-A166-5F591C0BF91E}">
      <dgm:prSet/>
      <dgm:spPr/>
      <dgm:t>
        <a:bodyPr/>
        <a:lstStyle/>
        <a:p>
          <a:endParaRPr lang="en-GB" sz="1400"/>
        </a:p>
      </dgm:t>
    </dgm:pt>
    <dgm:pt modelId="{98043A6A-2E03-4554-AC80-34BF24F859DE}" type="pres">
      <dgm:prSet presAssocID="{44FAAC13-DBAC-49CD-8729-ECA6BD37E4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6AF1B5-CBAA-4F79-8467-7A8841EF2912}" type="pres">
      <dgm:prSet presAssocID="{37A72E82-670D-4E0D-B0FF-31AE7DC7C811}" presName="circle1" presStyleLbl="node1" presStyleIdx="0" presStyleCnt="4"/>
      <dgm:spPr/>
      <dgm:t>
        <a:bodyPr/>
        <a:lstStyle/>
        <a:p>
          <a:endParaRPr lang="en-GB"/>
        </a:p>
      </dgm:t>
    </dgm:pt>
    <dgm:pt modelId="{1313A41D-D00A-4E80-9F1E-0F47D349DB6C}" type="pres">
      <dgm:prSet presAssocID="{37A72E82-670D-4E0D-B0FF-31AE7DC7C811}" presName="space" presStyleCnt="0"/>
      <dgm:spPr/>
      <dgm:t>
        <a:bodyPr/>
        <a:lstStyle/>
        <a:p>
          <a:endParaRPr lang="en-GB"/>
        </a:p>
      </dgm:t>
    </dgm:pt>
    <dgm:pt modelId="{6F0E879A-C213-4485-9351-E971E07F4344}" type="pres">
      <dgm:prSet presAssocID="{37A72E82-670D-4E0D-B0FF-31AE7DC7C811}" presName="rect1" presStyleLbl="alignAcc1" presStyleIdx="0" presStyleCnt="4" custLinFactNeighborX="1282" custLinFactNeighborY="16844"/>
      <dgm:spPr/>
      <dgm:t>
        <a:bodyPr/>
        <a:lstStyle/>
        <a:p>
          <a:endParaRPr lang="en-GB"/>
        </a:p>
      </dgm:t>
    </dgm:pt>
    <dgm:pt modelId="{215F1194-9263-44D2-A9E5-14413AB1CABF}" type="pres">
      <dgm:prSet presAssocID="{F88F94B6-7ECC-4D58-B633-8A8592022304}" presName="vertSpace2" presStyleLbl="node1" presStyleIdx="0" presStyleCnt="4"/>
      <dgm:spPr/>
      <dgm:t>
        <a:bodyPr/>
        <a:lstStyle/>
        <a:p>
          <a:endParaRPr lang="en-GB"/>
        </a:p>
      </dgm:t>
    </dgm:pt>
    <dgm:pt modelId="{3A72AB0B-5192-4A3E-A027-F5C9FE5AD0FD}" type="pres">
      <dgm:prSet presAssocID="{F88F94B6-7ECC-4D58-B633-8A8592022304}" presName="circle2" presStyleLbl="node1" presStyleIdx="1" presStyleCnt="4"/>
      <dgm:spPr/>
      <dgm:t>
        <a:bodyPr/>
        <a:lstStyle/>
        <a:p>
          <a:endParaRPr lang="en-GB"/>
        </a:p>
      </dgm:t>
    </dgm:pt>
    <dgm:pt modelId="{879CF67A-1527-4627-950A-03DD9E4C84CD}" type="pres">
      <dgm:prSet presAssocID="{F88F94B6-7ECC-4D58-B633-8A8592022304}" presName="rect2" presStyleLbl="alignAcc1" presStyleIdx="1" presStyleCnt="4" custScaleX="100000" custScaleY="94440" custLinFactNeighborX="0" custLinFactNeighborY="-2530"/>
      <dgm:spPr/>
      <dgm:t>
        <a:bodyPr/>
        <a:lstStyle/>
        <a:p>
          <a:endParaRPr lang="en-GB"/>
        </a:p>
      </dgm:t>
    </dgm:pt>
    <dgm:pt modelId="{D877A34D-F43B-4A34-A5A5-6D8E7C4CC048}" type="pres">
      <dgm:prSet presAssocID="{AB57818E-C803-4228-8395-2BAE569302BC}" presName="vertSpace3" presStyleLbl="node1" presStyleIdx="1" presStyleCnt="4"/>
      <dgm:spPr/>
      <dgm:t>
        <a:bodyPr/>
        <a:lstStyle/>
        <a:p>
          <a:endParaRPr lang="en-GB"/>
        </a:p>
      </dgm:t>
    </dgm:pt>
    <dgm:pt modelId="{2B23938B-D35C-46B1-B73E-D640553EDA5A}" type="pres">
      <dgm:prSet presAssocID="{AB57818E-C803-4228-8395-2BAE569302BC}" presName="circle3" presStyleLbl="node1" presStyleIdx="2" presStyleCnt="4"/>
      <dgm:spPr/>
      <dgm:t>
        <a:bodyPr/>
        <a:lstStyle/>
        <a:p>
          <a:endParaRPr lang="en-GB"/>
        </a:p>
      </dgm:t>
    </dgm:pt>
    <dgm:pt modelId="{4B46C5A5-5C1C-4F89-9A78-75E5A145152D}" type="pres">
      <dgm:prSet presAssocID="{AB57818E-C803-4228-8395-2BAE569302BC}" presName="rect3" presStyleLbl="alignAcc1" presStyleIdx="2" presStyleCnt="4" custScaleY="107725" custLinFactNeighborX="1923" custLinFactNeighborY="7834"/>
      <dgm:spPr/>
      <dgm:t>
        <a:bodyPr/>
        <a:lstStyle/>
        <a:p>
          <a:endParaRPr lang="en-GB"/>
        </a:p>
      </dgm:t>
    </dgm:pt>
    <dgm:pt modelId="{234E68A8-E344-42C3-8E69-69310E1BA5B3}" type="pres">
      <dgm:prSet presAssocID="{2969219E-C5DB-49B1-9CA7-4C31EFC2D238}" presName="vertSpace4" presStyleLbl="node1" presStyleIdx="2" presStyleCnt="4"/>
      <dgm:spPr/>
      <dgm:t>
        <a:bodyPr/>
        <a:lstStyle/>
        <a:p>
          <a:endParaRPr lang="en-GB"/>
        </a:p>
      </dgm:t>
    </dgm:pt>
    <dgm:pt modelId="{FCDA12B2-98FB-4EDC-91BD-ED6012880860}" type="pres">
      <dgm:prSet presAssocID="{2969219E-C5DB-49B1-9CA7-4C31EFC2D238}" presName="circle4" presStyleLbl="node1" presStyleIdx="3" presStyleCnt="4"/>
      <dgm:spPr/>
      <dgm:t>
        <a:bodyPr/>
        <a:lstStyle/>
        <a:p>
          <a:endParaRPr lang="en-GB"/>
        </a:p>
      </dgm:t>
    </dgm:pt>
    <dgm:pt modelId="{FD9985B0-22D7-45C0-BB96-39FE2D338E9C}" type="pres">
      <dgm:prSet presAssocID="{2969219E-C5DB-49B1-9CA7-4C31EFC2D238}" presName="rect4" presStyleLbl="alignAcc1" presStyleIdx="3" presStyleCnt="4" custScaleY="113885" custLinFactNeighborX="1923" custLinFactNeighborY="55254"/>
      <dgm:spPr/>
      <dgm:t>
        <a:bodyPr/>
        <a:lstStyle/>
        <a:p>
          <a:endParaRPr lang="en-GB"/>
        </a:p>
      </dgm:t>
    </dgm:pt>
    <dgm:pt modelId="{C3145D8C-9BB2-42D2-A446-7CDC6A70501E}" type="pres">
      <dgm:prSet presAssocID="{37A72E82-670D-4E0D-B0FF-31AE7DC7C81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A8581-C606-445C-943F-7C2BC8913A6F}" type="pres">
      <dgm:prSet presAssocID="{F88F94B6-7ECC-4D58-B633-8A859202230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C04F1-6E27-4275-A0A2-AA870AA7CD39}" type="pres">
      <dgm:prSet presAssocID="{AB57818E-C803-4228-8395-2BAE569302B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99646-ACF1-43DE-9EDF-976130D3DB06}" type="pres">
      <dgm:prSet presAssocID="{2969219E-C5DB-49B1-9CA7-4C31EFC2D23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BB357-B72F-4F2D-9F37-4E8FB65D523F}" type="presOf" srcId="{2969219E-C5DB-49B1-9CA7-4C31EFC2D238}" destId="{2BE99646-ACF1-43DE-9EDF-976130D3DB06}" srcOrd="1" destOrd="0" presId="urn:microsoft.com/office/officeart/2005/8/layout/target3"/>
    <dgm:cxn modelId="{5C89A2BB-CDDF-4E12-9EFC-965BEDE6207B}" type="presOf" srcId="{F88F94B6-7ECC-4D58-B633-8A8592022304}" destId="{879CF67A-1527-4627-950A-03DD9E4C84CD}" srcOrd="0" destOrd="0" presId="urn:microsoft.com/office/officeart/2005/8/layout/target3"/>
    <dgm:cxn modelId="{699F437F-B83C-47FA-8698-DC416DD89E53}" srcId="{44FAAC13-DBAC-49CD-8729-ECA6BD37E4B1}" destId="{F88F94B6-7ECC-4D58-B633-8A8592022304}" srcOrd="1" destOrd="0" parTransId="{DDB4E2A5-009A-4804-A134-CC2CD2F9F801}" sibTransId="{1DB35A73-3062-4BB1-B3FC-6F15D5354BDF}"/>
    <dgm:cxn modelId="{20FCBCD9-8F04-4CE6-A166-5F591C0BF91E}" srcId="{44FAAC13-DBAC-49CD-8729-ECA6BD37E4B1}" destId="{2969219E-C5DB-49B1-9CA7-4C31EFC2D238}" srcOrd="3" destOrd="0" parTransId="{CBC029D7-1467-4B4A-9A9A-91AFE0720868}" sibTransId="{8EA2E5B7-D29A-45B6-BB12-1096C56AFAF7}"/>
    <dgm:cxn modelId="{2B27E660-41D0-4B82-ADB9-BFB9374730D0}" type="presOf" srcId="{F88F94B6-7ECC-4D58-B633-8A8592022304}" destId="{A01A8581-C606-445C-943F-7C2BC8913A6F}" srcOrd="1" destOrd="0" presId="urn:microsoft.com/office/officeart/2005/8/layout/target3"/>
    <dgm:cxn modelId="{88421FEC-A389-4264-8399-B3044C76111D}" type="presOf" srcId="{AB57818E-C803-4228-8395-2BAE569302BC}" destId="{B8CC04F1-6E27-4275-A0A2-AA870AA7CD39}" srcOrd="1" destOrd="0" presId="urn:microsoft.com/office/officeart/2005/8/layout/target3"/>
    <dgm:cxn modelId="{9FBA5EED-0643-40C9-B957-EB952A1E8E56}" srcId="{44FAAC13-DBAC-49CD-8729-ECA6BD37E4B1}" destId="{AB57818E-C803-4228-8395-2BAE569302BC}" srcOrd="2" destOrd="0" parTransId="{5EFA542C-16CE-4DE0-896A-3DA291A85095}" sibTransId="{4C1CD4B8-21A5-45BC-9C27-9DFBB5937783}"/>
    <dgm:cxn modelId="{1A327F3A-7FE2-4AD8-88B7-E80044C9BA3C}" type="presOf" srcId="{AB57818E-C803-4228-8395-2BAE569302BC}" destId="{4B46C5A5-5C1C-4F89-9A78-75E5A145152D}" srcOrd="0" destOrd="0" presId="urn:microsoft.com/office/officeart/2005/8/layout/target3"/>
    <dgm:cxn modelId="{BE4E7303-5A7A-4CB3-86EE-01C18929AE1A}" type="presOf" srcId="{37A72E82-670D-4E0D-B0FF-31AE7DC7C811}" destId="{6F0E879A-C213-4485-9351-E971E07F4344}" srcOrd="0" destOrd="0" presId="urn:microsoft.com/office/officeart/2005/8/layout/target3"/>
    <dgm:cxn modelId="{6B8FDA4E-7EF1-40C3-B8E5-D13407830833}" type="presOf" srcId="{37A72E82-670D-4E0D-B0FF-31AE7DC7C811}" destId="{C3145D8C-9BB2-42D2-A446-7CDC6A70501E}" srcOrd="1" destOrd="0" presId="urn:microsoft.com/office/officeart/2005/8/layout/target3"/>
    <dgm:cxn modelId="{68A32FFD-E973-45E0-901D-EC3853835BC9}" type="presOf" srcId="{44FAAC13-DBAC-49CD-8729-ECA6BD37E4B1}" destId="{98043A6A-2E03-4554-AC80-34BF24F859DE}" srcOrd="0" destOrd="0" presId="urn:microsoft.com/office/officeart/2005/8/layout/target3"/>
    <dgm:cxn modelId="{397127B7-DA64-4949-BE99-4ECC469EC240}" srcId="{44FAAC13-DBAC-49CD-8729-ECA6BD37E4B1}" destId="{37A72E82-670D-4E0D-B0FF-31AE7DC7C811}" srcOrd="0" destOrd="0" parTransId="{D4C5AE92-6477-43AF-88F1-478EA1AE8F4D}" sibTransId="{CC0B0346-B422-485B-8C86-1C2B6D530A3C}"/>
    <dgm:cxn modelId="{A94006B6-50B2-4530-9D40-AA508A6752B1}" type="presOf" srcId="{2969219E-C5DB-49B1-9CA7-4C31EFC2D238}" destId="{FD9985B0-22D7-45C0-BB96-39FE2D338E9C}" srcOrd="0" destOrd="0" presId="urn:microsoft.com/office/officeart/2005/8/layout/target3"/>
    <dgm:cxn modelId="{256923E2-62B7-4BE1-8673-252184CE79B3}" type="presParOf" srcId="{98043A6A-2E03-4554-AC80-34BF24F859DE}" destId="{616AF1B5-CBAA-4F79-8467-7A8841EF2912}" srcOrd="0" destOrd="0" presId="urn:microsoft.com/office/officeart/2005/8/layout/target3"/>
    <dgm:cxn modelId="{9ADEA62C-1C2F-44F9-B175-2C6882368D77}" type="presParOf" srcId="{98043A6A-2E03-4554-AC80-34BF24F859DE}" destId="{1313A41D-D00A-4E80-9F1E-0F47D349DB6C}" srcOrd="1" destOrd="0" presId="urn:microsoft.com/office/officeart/2005/8/layout/target3"/>
    <dgm:cxn modelId="{93629A85-B7BB-4CA0-8CC5-D04854A115B9}" type="presParOf" srcId="{98043A6A-2E03-4554-AC80-34BF24F859DE}" destId="{6F0E879A-C213-4485-9351-E971E07F4344}" srcOrd="2" destOrd="0" presId="urn:microsoft.com/office/officeart/2005/8/layout/target3"/>
    <dgm:cxn modelId="{18A7D458-4496-4BD5-A173-D67B6740DC84}" type="presParOf" srcId="{98043A6A-2E03-4554-AC80-34BF24F859DE}" destId="{215F1194-9263-44D2-A9E5-14413AB1CABF}" srcOrd="3" destOrd="0" presId="urn:microsoft.com/office/officeart/2005/8/layout/target3"/>
    <dgm:cxn modelId="{442828A1-8DD6-4C2D-ABB9-1A88A898D910}" type="presParOf" srcId="{98043A6A-2E03-4554-AC80-34BF24F859DE}" destId="{3A72AB0B-5192-4A3E-A027-F5C9FE5AD0FD}" srcOrd="4" destOrd="0" presId="urn:microsoft.com/office/officeart/2005/8/layout/target3"/>
    <dgm:cxn modelId="{F7744BDD-C628-4EEC-A03A-659EED31FCFE}" type="presParOf" srcId="{98043A6A-2E03-4554-AC80-34BF24F859DE}" destId="{879CF67A-1527-4627-950A-03DD9E4C84CD}" srcOrd="5" destOrd="0" presId="urn:microsoft.com/office/officeart/2005/8/layout/target3"/>
    <dgm:cxn modelId="{D20281CA-2107-4E7B-B295-92811619E9CF}" type="presParOf" srcId="{98043A6A-2E03-4554-AC80-34BF24F859DE}" destId="{D877A34D-F43B-4A34-A5A5-6D8E7C4CC048}" srcOrd="6" destOrd="0" presId="urn:microsoft.com/office/officeart/2005/8/layout/target3"/>
    <dgm:cxn modelId="{9F8E1AD9-DFDC-42DD-ADEF-17DB9CE1327D}" type="presParOf" srcId="{98043A6A-2E03-4554-AC80-34BF24F859DE}" destId="{2B23938B-D35C-46B1-B73E-D640553EDA5A}" srcOrd="7" destOrd="0" presId="urn:microsoft.com/office/officeart/2005/8/layout/target3"/>
    <dgm:cxn modelId="{4D5700A2-43B1-48B0-A519-690C4FAB623C}" type="presParOf" srcId="{98043A6A-2E03-4554-AC80-34BF24F859DE}" destId="{4B46C5A5-5C1C-4F89-9A78-75E5A145152D}" srcOrd="8" destOrd="0" presId="urn:microsoft.com/office/officeart/2005/8/layout/target3"/>
    <dgm:cxn modelId="{2F7F71C1-11D6-4C67-9DCF-FEDD7E52E797}" type="presParOf" srcId="{98043A6A-2E03-4554-AC80-34BF24F859DE}" destId="{234E68A8-E344-42C3-8E69-69310E1BA5B3}" srcOrd="9" destOrd="0" presId="urn:microsoft.com/office/officeart/2005/8/layout/target3"/>
    <dgm:cxn modelId="{A78F8780-DF48-4D6C-91F9-575F83132368}" type="presParOf" srcId="{98043A6A-2E03-4554-AC80-34BF24F859DE}" destId="{FCDA12B2-98FB-4EDC-91BD-ED6012880860}" srcOrd="10" destOrd="0" presId="urn:microsoft.com/office/officeart/2005/8/layout/target3"/>
    <dgm:cxn modelId="{41574E71-3A90-4AFC-ABC2-34674FBADDFB}" type="presParOf" srcId="{98043A6A-2E03-4554-AC80-34BF24F859DE}" destId="{FD9985B0-22D7-45C0-BB96-39FE2D338E9C}" srcOrd="11" destOrd="0" presId="urn:microsoft.com/office/officeart/2005/8/layout/target3"/>
    <dgm:cxn modelId="{180D9AE4-382D-4751-AEF6-7F98C429AA82}" type="presParOf" srcId="{98043A6A-2E03-4554-AC80-34BF24F859DE}" destId="{C3145D8C-9BB2-42D2-A446-7CDC6A70501E}" srcOrd="12" destOrd="0" presId="urn:microsoft.com/office/officeart/2005/8/layout/target3"/>
    <dgm:cxn modelId="{FC64469B-03E8-400E-BA22-72A5AD34146B}" type="presParOf" srcId="{98043A6A-2E03-4554-AC80-34BF24F859DE}" destId="{A01A8581-C606-445C-943F-7C2BC8913A6F}" srcOrd="13" destOrd="0" presId="urn:microsoft.com/office/officeart/2005/8/layout/target3"/>
    <dgm:cxn modelId="{B356D1C9-DAEF-4BF4-B581-805E6F2FE2EF}" type="presParOf" srcId="{98043A6A-2E03-4554-AC80-34BF24F859DE}" destId="{B8CC04F1-6E27-4275-A0A2-AA870AA7CD39}" srcOrd="14" destOrd="0" presId="urn:microsoft.com/office/officeart/2005/8/layout/target3"/>
    <dgm:cxn modelId="{8CFC4A22-75BE-42C1-9C8C-AE781E352DC4}" type="presParOf" srcId="{98043A6A-2E03-4554-AC80-34BF24F859DE}" destId="{2BE99646-ACF1-43DE-9EDF-976130D3DB06}" srcOrd="15" destOrd="0" presId="urn:microsoft.com/office/officeart/2005/8/layout/target3"/>
  </dgm:cxnLst>
  <dgm:bg/>
  <dgm:whole>
    <a:ln w="76200"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526D0-949D-4C66-B4AF-9524DEE7C767}" type="datetimeFigureOut">
              <a:rPr lang="en-US" smtClean="0"/>
              <a:t>6/14/2020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ADB8-DDB9-4C55-A662-16BBA5F757B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ওয়েব</a:t>
            </a:r>
            <a:r>
              <a:rPr lang="en-US" dirty="0" smtClean="0"/>
              <a:t> </a:t>
            </a:r>
            <a:r>
              <a:rPr lang="en-US" dirty="0" err="1" smtClean="0"/>
              <a:t>ক্যামেরা</a:t>
            </a:r>
            <a:r>
              <a:rPr lang="en-US" dirty="0" smtClean="0"/>
              <a:t>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ক্লাস</a:t>
            </a:r>
            <a:r>
              <a:rPr lang="en-US" dirty="0" smtClean="0"/>
              <a:t> </a:t>
            </a:r>
            <a:r>
              <a:rPr lang="en-US" dirty="0" err="1" smtClean="0"/>
              <a:t>নেওয়ার</a:t>
            </a:r>
            <a:r>
              <a:rPr lang="en-US" dirty="0" smtClean="0"/>
              <a:t> </a:t>
            </a:r>
            <a:r>
              <a:rPr lang="en-US" dirty="0" err="1" smtClean="0"/>
              <a:t>জন্য।অর্থ্যা</a:t>
            </a:r>
            <a:r>
              <a:rPr lang="en-US" dirty="0" smtClean="0"/>
              <a:t>ৎ </a:t>
            </a:r>
            <a:r>
              <a:rPr lang="en-US" dirty="0" err="1" smtClean="0"/>
              <a:t>অন-লাইন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smtClean="0"/>
              <a:t>।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ADB8-DDB9-4C55-A662-16BBA5F757BA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1925" y="274639"/>
            <a:ext cx="347349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430" y="274639"/>
            <a:ext cx="1022248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430" y="1600201"/>
            <a:ext cx="6847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7434" y="1600201"/>
            <a:ext cx="6847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93D7-2ABD-49BE-8AD4-4DF67E5377BA}" type="datetimeFigureOut">
              <a:rPr lang="en-US" smtClean="0"/>
              <a:pPr/>
              <a:t>6/14/2020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8114-3DEB-466A-A2C1-820E4AD71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371600"/>
            <a:ext cx="7214511" cy="4038600"/>
          </a:xfrm>
          <a:prstGeom prst="rect">
            <a:avLst/>
          </a:prstGeom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0"/>
            <a:ext cx="5940425" cy="6858000"/>
          </a:xfrm>
          <a:prstGeom prst="rect">
            <a:avLst/>
          </a:prstGeom>
        </p:spPr>
      </p:pic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4175" y="0"/>
            <a:ext cx="6397624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9369425" cy="838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অন-লাইন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8" name="Half Frame 7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20200123_15481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1" name="Picture 10" descr="শাপল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025" y="1600200"/>
            <a:ext cx="5592972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01 -0.01111 L -0.54501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21 0 L 0.54821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1625" y="3886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রাজপুত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রাজাদের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(War with the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Rajput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Kings):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আশান্বিত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এমতাবস্থায়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ভূখন্ডে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nnotation 2020-06-08 195156.jpg"/>
          <p:cNvPicPr>
            <a:picLocks noChangeAspect="1"/>
          </p:cNvPicPr>
          <p:nvPr/>
        </p:nvPicPr>
        <p:blipFill>
          <a:blip r:embed="rId3"/>
          <a:srcRect l="48980"/>
          <a:stretch>
            <a:fillRect/>
          </a:stretch>
        </p:blipFill>
        <p:spPr>
          <a:xfrm>
            <a:off x="2435225" y="304800"/>
            <a:ext cx="5029200" cy="357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1625" y="4795897"/>
            <a:ext cx="8839200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আজমীরের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রাজপুত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পৃথ্বিরাজের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ঐক্যজোট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5825" y="152400"/>
            <a:ext cx="28873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3600" b="1" dirty="0"/>
          </a:p>
        </p:txBody>
      </p:sp>
      <p:pic>
        <p:nvPicPr>
          <p:cNvPr id="8" name="Picture 7" descr="download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914400"/>
            <a:ext cx="4316078" cy="3200400"/>
          </a:xfrm>
          <a:prstGeom prst="rect">
            <a:avLst/>
          </a:prstGeom>
        </p:spPr>
      </p:pic>
      <p:pic>
        <p:nvPicPr>
          <p:cNvPr id="9" name="Picture 8" descr="Annotation 2020-06-08 201409.jpg"/>
          <p:cNvPicPr>
            <a:picLocks noChangeAspect="1"/>
          </p:cNvPicPr>
          <p:nvPr/>
        </p:nvPicPr>
        <p:blipFill>
          <a:blip r:embed="rId4"/>
          <a:srcRect l="3792" t="2427" r="3307" b="34476"/>
          <a:stretch>
            <a:fillRect/>
          </a:stretch>
        </p:blipFill>
        <p:spPr>
          <a:xfrm>
            <a:off x="682625" y="914400"/>
            <a:ext cx="3657600" cy="3291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1625" y="4648200"/>
            <a:ext cx="87630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কনৌজ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জয়চাঁদ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1191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খ্রি.থানেশ্বরের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রণক্ষেত্রে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পালিয়ে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5425" y="17526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মুছার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1192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120,000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সুসজ্জিত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যুদ্ধযাত্রা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পৃথ্বিরাজের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সৈন্যের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আহবানে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দেড়শ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রাজপুত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পৃথ্বিরাজের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পতাকাতলে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ঈশ্বরী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সংখ্যাগরিষ্ঠতা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রণকৌশলের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রাজপুত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শোচনীয়ভাবে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পলায়নরত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পৃথ্বিরাজ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গোবিন্দরায়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225" y="457200"/>
            <a:ext cx="305885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3600" b="1" dirty="0"/>
          </a:p>
        </p:txBody>
      </p:sp>
      <p:pic>
        <p:nvPicPr>
          <p:cNvPr id="8" name="Picture 7" descr="Annotation 2020-06-08 201536.jpg"/>
          <p:cNvPicPr>
            <a:picLocks noChangeAspect="1"/>
          </p:cNvPicPr>
          <p:nvPr/>
        </p:nvPicPr>
        <p:blipFill>
          <a:blip r:embed="rId3"/>
          <a:srcRect l="1766" t="5063" r="2845" b="1266"/>
          <a:stretch>
            <a:fillRect/>
          </a:stretch>
        </p:blipFill>
        <p:spPr>
          <a:xfrm>
            <a:off x="1825625" y="1676400"/>
            <a:ext cx="6126892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7825" y="2743200"/>
            <a:ext cx="8686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হানসী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সামানা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সরস্বতী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হানসী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সরস্বতী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25" y="5105400"/>
            <a:ext cx="86106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আজমির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আজমীর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পৃথ্বিরাজের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আজমিরের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p_rajasthan_dist_all_sha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25" y="228600"/>
            <a:ext cx="6019800" cy="45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4025" y="3429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1192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1192খ্রি.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1196খ্রি.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1202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কালিঞ্জর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অধিকৃত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স্থানাত্তরিত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25" y="457200"/>
            <a:ext cx="4724400" cy="290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0225" y="3962400"/>
            <a:ext cx="8382000" cy="2677656"/>
          </a:xfrm>
          <a:prstGeom prst="rect">
            <a:avLst/>
          </a:prstGeom>
          <a:solidFill>
            <a:srgbClr val="00B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কায়েমে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আত্ননিয়োগ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তেজস্বী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তরূন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1203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</a:t>
            </a:r>
            <a:r>
              <a:rPr lang="en-US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পূর্ববঙ্গে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বিক্রমপুর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5625" y="304800"/>
            <a:ext cx="5949064" cy="646331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GB" sz="3600" dirty="0"/>
          </a:p>
        </p:txBody>
      </p:sp>
      <p:pic>
        <p:nvPicPr>
          <p:cNvPr id="8" name="Picture 7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25" y="1066800"/>
            <a:ext cx="410094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Diamond 5"/>
          <p:cNvSpPr/>
          <p:nvPr/>
        </p:nvSpPr>
        <p:spPr>
          <a:xfrm>
            <a:off x="2663825" y="152400"/>
            <a:ext cx="5105400" cy="1406188"/>
          </a:xfrm>
          <a:prstGeom prst="diamond">
            <a:avLst/>
          </a:prstGeom>
          <a:solidFill>
            <a:schemeClr val="bg2"/>
          </a:solidFill>
          <a:ln w="57150">
            <a:solidFill>
              <a:schemeClr val="accent6"/>
            </a:solidFill>
            <a:prstDash val="sysDot"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225" y="2895600"/>
            <a:ext cx="8686800" cy="1200329"/>
          </a:xfrm>
          <a:prstGeom prst="rect">
            <a:avLst/>
          </a:prstGeom>
          <a:solidFill>
            <a:srgbClr val="FFC00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সুপরিকল্পিত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অভিযানসমূহের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025" y="4038600"/>
            <a:ext cx="8436925" cy="646331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2.তরাইনের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035425" y="304800"/>
            <a:ext cx="1648208" cy="830997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25" y="1752600"/>
            <a:ext cx="83058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1.মুহাম্মদ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চৌহান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2.তরাইনের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3.বাংলার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225" y="4876800"/>
            <a:ext cx="7924800" cy="1200329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উত্তর:1.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পৃথ্বিরাজ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2.1192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।. 3.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4.মুহাম্মদ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5.1178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102225" y="304800"/>
            <a:ext cx="1816523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  <a:prstDash val="sysDot"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26" y="5105400"/>
            <a:ext cx="8458199" cy="1200329"/>
          </a:xfrm>
          <a:prstGeom prst="rect">
            <a:avLst/>
          </a:prstGeom>
          <a:solidFill>
            <a:schemeClr val="accent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3.মুহাম্মদ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 smtClean="0"/>
          </a:p>
        </p:txBody>
      </p:sp>
      <p:pic>
        <p:nvPicPr>
          <p:cNvPr id="8" name="Picture 2" descr="করোনা : বাসা-দোকান ভাড়া মওকুফের দাবি"/>
          <p:cNvPicPr>
            <a:picLocks noChangeAspect="1" noChangeArrowheads="1"/>
          </p:cNvPicPr>
          <p:nvPr/>
        </p:nvPicPr>
        <p:blipFill>
          <a:blip r:embed="rId3"/>
          <a:srcRect l="20267" t="4188" r="18933"/>
          <a:stretch>
            <a:fillRect/>
          </a:stretch>
        </p:blipFill>
        <p:spPr bwMode="auto">
          <a:xfrm>
            <a:off x="3806825" y="1295400"/>
            <a:ext cx="4343400" cy="3486151"/>
          </a:xfrm>
          <a:prstGeom prst="rect">
            <a:avLst/>
          </a:prstGeom>
          <a:noFill/>
        </p:spPr>
      </p:pic>
      <p:pic>
        <p:nvPicPr>
          <p:cNvPr id="9" name="Picture 4" descr="সুস্থ থাকতে বাসায় থাকুন – Natun Barta Top ..."/>
          <p:cNvPicPr>
            <a:picLocks noChangeAspect="1" noChangeArrowheads="1"/>
          </p:cNvPicPr>
          <p:nvPr/>
        </p:nvPicPr>
        <p:blipFill>
          <a:blip r:embed="rId4"/>
          <a:srcRect l="12308" t="20645" r="11385" b="12258"/>
          <a:stretch>
            <a:fillRect/>
          </a:stretch>
        </p:blipFill>
        <p:spPr bwMode="auto">
          <a:xfrm>
            <a:off x="5635625" y="3886200"/>
            <a:ext cx="19050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0" name="Picture 9" descr="StayHomeMNThu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25" y="1981200"/>
            <a:ext cx="4975411" cy="3429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806825" y="228600"/>
            <a:ext cx="2514600" cy="1828800"/>
          </a:xfrm>
          <a:prstGeom prst="ellipse">
            <a:avLst/>
          </a:prstGeom>
          <a:solidFill>
            <a:srgbClr val="FF00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5" name="Half Frame 4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32-Point Star 7"/>
          <p:cNvSpPr/>
          <p:nvPr/>
        </p:nvSpPr>
        <p:spPr>
          <a:xfrm>
            <a:off x="2359025" y="3048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0200123_154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0825" y="1295400"/>
            <a:ext cx="1514475" cy="1524000"/>
          </a:xfrm>
          <a:prstGeom prst="rect">
            <a:avLst/>
          </a:prstGeom>
        </p:spPr>
      </p:pic>
      <p:pic>
        <p:nvPicPr>
          <p:cNvPr id="10" name="Picture 9" descr="3137d70aa_84345.jpg"/>
          <p:cNvPicPr>
            <a:picLocks noChangeAspect="1"/>
          </p:cNvPicPr>
          <p:nvPr/>
        </p:nvPicPr>
        <p:blipFill>
          <a:blip r:embed="rId4"/>
          <a:srcRect l="9231" r="10769" b="16129"/>
          <a:stretch>
            <a:fillRect/>
          </a:stretch>
        </p:blipFill>
        <p:spPr>
          <a:xfrm>
            <a:off x="6778625" y="1143000"/>
            <a:ext cx="1371600" cy="1582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825" y="2971800"/>
            <a:ext cx="4038600" cy="3709809"/>
          </a:xfrm>
          <a:prstGeom prst="snip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1225" y="2895600"/>
            <a:ext cx="4191000" cy="3562886"/>
          </a:xfrm>
          <a:prstGeom prst="snip2DiagRect">
            <a:avLst/>
          </a:prstGeom>
          <a:noFill/>
          <a:ln w="57150">
            <a:solidFill>
              <a:schemeClr val="accent6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(2য়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20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ঘুরির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অভিযানসমূহ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000" b="1" smtClean="0">
                <a:latin typeface="NikoshBAN" panose="02000000000000000000" pitchFamily="2" charset="0"/>
                <a:cs typeface="NikoshBAN" panose="02000000000000000000" pitchFamily="2" charset="0"/>
              </a:rPr>
              <a:t> 13/06/2020</a:t>
            </a:r>
            <a:endParaRPr lang="en-GB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762000"/>
            <a:ext cx="3928533" cy="2209800"/>
          </a:xfrm>
          <a:prstGeom prst="rect">
            <a:avLst/>
          </a:prstGeom>
        </p:spPr>
      </p:pic>
      <p:pic>
        <p:nvPicPr>
          <p:cNvPr id="7" name="Picture 6" descr="1585021248-ghot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25" y="762000"/>
            <a:ext cx="3941379" cy="2286000"/>
          </a:xfrm>
          <a:prstGeom prst="rect">
            <a:avLst/>
          </a:prstGeom>
        </p:spPr>
      </p:pic>
      <p:pic>
        <p:nvPicPr>
          <p:cNvPr id="8" name="Picture 7" descr="235805kalerkantho-12-2018-01-07-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5" y="3276600"/>
            <a:ext cx="3912547" cy="2362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83225" y="4267200"/>
            <a:ext cx="2895600" cy="23622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রাজ্যজয়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8425" y="3429000"/>
            <a:ext cx="2971800" cy="584775"/>
          </a:xfrm>
          <a:prstGeom prst="rect">
            <a:avLst/>
          </a:prstGeom>
          <a:solidFill>
            <a:srgbClr val="00B0F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625" y="457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5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5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5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25" y="2057400"/>
            <a:ext cx="8534400" cy="2576572"/>
          </a:xfrm>
          <a:prstGeom prst="horizontalScroll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অভিযানসমূহ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aphicFrame>
        <p:nvGraphicFramePr>
          <p:cNvPr id="8" name="Diagram 7"/>
          <p:cNvGraphicFramePr/>
          <p:nvPr/>
        </p:nvGraphicFramePr>
        <p:xfrm>
          <a:off x="682625" y="1752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3425" y="304800"/>
            <a:ext cx="3200400" cy="923330"/>
          </a:xfrm>
          <a:prstGeom prst="rect">
            <a:avLst/>
          </a:prstGeom>
          <a:solidFill>
            <a:srgbClr val="C0000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1225" y="381000"/>
            <a:ext cx="8001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অভিযানসমূহ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Muhammad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Ghuri’s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expeditions to India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25" y="2362200"/>
            <a:ext cx="35814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সুপরিকল্পিতভাবে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ia-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25" y="1828800"/>
            <a:ext cx="4767801" cy="487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5029200"/>
            <a:ext cx="89916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মুলতান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মুইজউদ্দিন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1175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মুলতান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মুলতান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ইসমাঈলীয়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কারামতিয়াদের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শাসনাধীনে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800px-Punjab_map_bn.svg.png"/>
          <p:cNvPicPr>
            <a:picLocks noChangeAspect="1"/>
          </p:cNvPicPr>
          <p:nvPr/>
        </p:nvPicPr>
        <p:blipFill>
          <a:blip r:embed="rId3"/>
          <a:srcRect r="37956"/>
          <a:stretch>
            <a:fillRect/>
          </a:stretch>
        </p:blipFill>
        <p:spPr>
          <a:xfrm>
            <a:off x="5026025" y="685800"/>
            <a:ext cx="3886200" cy="3733800"/>
          </a:xfrm>
          <a:prstGeom prst="rect">
            <a:avLst/>
          </a:prstGeom>
        </p:spPr>
      </p:pic>
      <p:pic>
        <p:nvPicPr>
          <p:cNvPr id="11" name="Picture 10" descr="8d924bb18e5912bc982689fc85be33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" y="685800"/>
            <a:ext cx="4495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4025" y="4648200"/>
            <a:ext cx="8458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1178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গুজরাটে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ভীমের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ujarat-tourist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838200"/>
            <a:ext cx="4191000" cy="3429000"/>
          </a:xfrm>
          <a:prstGeom prst="rect">
            <a:avLst/>
          </a:prstGeom>
        </p:spPr>
      </p:pic>
      <p:pic>
        <p:nvPicPr>
          <p:cNvPr id="9" name="Picture 8" descr="somnath-tem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" y="838200"/>
            <a:ext cx="4191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17025" y="0"/>
            <a:ext cx="2663825" cy="6858000"/>
            <a:chOff x="9217025" y="0"/>
            <a:chExt cx="2663825" cy="6858000"/>
          </a:xfrm>
        </p:grpSpPr>
        <p:sp>
          <p:nvSpPr>
            <p:cNvPr id="3" name="Half Frame 2"/>
            <p:cNvSpPr/>
            <p:nvPr/>
          </p:nvSpPr>
          <p:spPr>
            <a:xfrm>
              <a:off x="9217025" y="0"/>
              <a:ext cx="228600" cy="6858000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20200123_1548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1825" y="0"/>
              <a:ext cx="2133600" cy="2286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17025" y="5380672"/>
              <a:ext cx="2663825" cy="1477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আজিজ</a:t>
              </a:r>
              <a:r>
                <a:rPr lang="en-GB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,(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চারগাছ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এন.আই.ভূঁঞা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ডিগ্র্রি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GB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1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কসবা,ব্রাহ্মণবাড়িয়া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01711107337</a:t>
              </a:r>
              <a:endParaRPr lang="bn-IN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GB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md.abdulazizsharker@gmail.com</a:t>
              </a:r>
              <a:endParaRPr lang="en-GB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0225" y="48768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পেশওয়ার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1179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পেশোয়ার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খসরু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.4.7 Pakistan.jpg"/>
          <p:cNvPicPr>
            <a:picLocks noChangeAspect="1"/>
          </p:cNvPicPr>
          <p:nvPr/>
        </p:nvPicPr>
        <p:blipFill>
          <a:blip r:embed="rId3"/>
          <a:srcRect r="28037"/>
          <a:stretch>
            <a:fillRect/>
          </a:stretch>
        </p:blipFill>
        <p:spPr>
          <a:xfrm>
            <a:off x="1216025" y="381000"/>
            <a:ext cx="70866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425" y="5181600"/>
            <a:ext cx="8382000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1182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সামরাজকে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বশ্যতা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1167</Words>
  <Application>Microsoft Office PowerPoint</Application>
  <PresentationFormat>Custom</PresentationFormat>
  <Paragraphs>133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78</cp:revision>
  <dcterms:created xsi:type="dcterms:W3CDTF">2020-06-08T02:03:38Z</dcterms:created>
  <dcterms:modified xsi:type="dcterms:W3CDTF">2020-06-14T04:39:04Z</dcterms:modified>
</cp:coreProperties>
</file>